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744bc3188f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35e70922a4c05"/>
  </p:sldMasterIdLst>
  <p:sldIdLst>
    <p:sldId xmlns:r="http://schemas.openxmlformats.org/officeDocument/2006/relationships" id="256" r:id="Rff6e4918733f4a0c"/>
    <p:sldId xmlns:r="http://schemas.openxmlformats.org/officeDocument/2006/relationships" id="257" r:id="R3b78cd0667894f44"/>
    <p:sldId xmlns:r="http://schemas.openxmlformats.org/officeDocument/2006/relationships" id="258" r:id="R71d84446bbab4232"/>
    <p:sldId xmlns:r="http://schemas.openxmlformats.org/officeDocument/2006/relationships" id="259" r:id="Rf966b359ac664e04"/>
    <p:sldId xmlns:r="http://schemas.openxmlformats.org/officeDocument/2006/relationships" id="260" r:id="Rf8edd1cf7f22469b"/>
    <p:sldId xmlns:r="http://schemas.openxmlformats.org/officeDocument/2006/relationships" id="261" r:id="R2870d276a2624a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35e70922a4c05" /><Relationship Type="http://schemas.openxmlformats.org/officeDocument/2006/relationships/slide" Target="/ppt/slides/slide1.xml" Id="Rff6e4918733f4a0c" /><Relationship Type="http://schemas.openxmlformats.org/officeDocument/2006/relationships/slide" Target="/ppt/slides/slide2.xml" Id="R3b78cd0667894f44" /><Relationship Type="http://schemas.openxmlformats.org/officeDocument/2006/relationships/slide" Target="/ppt/slides/slide3.xml" Id="R71d84446bbab4232" /><Relationship Type="http://schemas.openxmlformats.org/officeDocument/2006/relationships/slide" Target="/ppt/slides/slide4.xml" Id="Rf966b359ac664e04" /><Relationship Type="http://schemas.openxmlformats.org/officeDocument/2006/relationships/slide" Target="/ppt/slides/slide5.xml" Id="Rf8edd1cf7f22469b" /><Relationship Type="http://schemas.openxmlformats.org/officeDocument/2006/relationships/slide" Target="/ppt/slides/slide6.xml" Id="R2870d276a2624a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2226a51d0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cdfd0b0a7472b" /><Relationship Type="http://schemas.openxmlformats.org/officeDocument/2006/relationships/theme" Target="/ppt/slideMasters/theme/theme1.xml" Id="R9ed692584ad8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cdfd0b0a747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60333769c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dd21e4724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43309f12848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cc733f4b1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fccdc4f5d4f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aabd10dc24a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EVANGELIESENTERET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EVANGELIESENTERET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98 646 723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46 607 358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71 879 121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1532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00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post@ev-s.no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www.evangeliesenteret.no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951 675 318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