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7edab2b4d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da08b5456475f"/>
  </p:sldMasterIdLst>
  <p:sldIdLst>
    <p:sldId xmlns:r="http://schemas.openxmlformats.org/officeDocument/2006/relationships" id="256" r:id="Reb0c2e7b89344d76"/>
    <p:sldId xmlns:r="http://schemas.openxmlformats.org/officeDocument/2006/relationships" id="257" r:id="R12e58e90dc2a4e7b"/>
    <p:sldId xmlns:r="http://schemas.openxmlformats.org/officeDocument/2006/relationships" id="258" r:id="Rdf190ed5f6204c13"/>
    <p:sldId xmlns:r="http://schemas.openxmlformats.org/officeDocument/2006/relationships" id="259" r:id="R853dbbc16ca8494f"/>
    <p:sldId xmlns:r="http://schemas.openxmlformats.org/officeDocument/2006/relationships" id="260" r:id="R6bfd6b68ea9240f6"/>
    <p:sldId xmlns:r="http://schemas.openxmlformats.org/officeDocument/2006/relationships" id="261" r:id="Ra882786c3eb64204"/>
    <p:sldId xmlns:r="http://schemas.openxmlformats.org/officeDocument/2006/relationships" id="262" r:id="Re90c8d7603aa4f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da08b5456475f" /><Relationship Type="http://schemas.openxmlformats.org/officeDocument/2006/relationships/slide" Target="/ppt/slides/slide1.xml" Id="Reb0c2e7b89344d76" /><Relationship Type="http://schemas.openxmlformats.org/officeDocument/2006/relationships/slide" Target="/ppt/slides/slide2.xml" Id="R12e58e90dc2a4e7b" /><Relationship Type="http://schemas.openxmlformats.org/officeDocument/2006/relationships/slide" Target="/ppt/slides/slide3.xml" Id="Rdf190ed5f6204c13" /><Relationship Type="http://schemas.openxmlformats.org/officeDocument/2006/relationships/slide" Target="/ppt/slides/slide4.xml" Id="R853dbbc16ca8494f" /><Relationship Type="http://schemas.openxmlformats.org/officeDocument/2006/relationships/slide" Target="/ppt/slides/slide5.xml" Id="R6bfd6b68ea9240f6" /><Relationship Type="http://schemas.openxmlformats.org/officeDocument/2006/relationships/slide" Target="/ppt/slides/slide6.xml" Id="Ra882786c3eb64204" /><Relationship Type="http://schemas.openxmlformats.org/officeDocument/2006/relationships/slide" Target="/ppt/slides/slide7.xml" Id="Re90c8d7603aa4f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07bbf792f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9fcf126f84bb2" /><Relationship Type="http://schemas.openxmlformats.org/officeDocument/2006/relationships/theme" Target="/ppt/slideMasters/theme/theme1.xml" Id="R58859e72658a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9fcf126f8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5956f6a7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f52b39ab4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1ce23e8bb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b8cfb7405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e513a4258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a59a953e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0cf60192b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−356 164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3 257 031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21 174 019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 SINGSTAD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SINGSTAD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INGE SINGSTAD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ANITA SINGSTAD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ROAR SINGSTAD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58, Bergheimsvegen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94 52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951 658 057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SINGO AS</a:t>
            </a:r>
          </a:p>
        </p:txBody>
      </p:sp>
    </p:spTree>
  </p:cSld>
  <p:clrMapOvr>
    <a:masterClrMapping xmlns:a="http://schemas.openxmlformats.org/drawingml/2006/main"/>
  </p:clrMapOvr>
</p:sld>
</file>