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ec1721cec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8f64eb70f546db"/>
  </p:sldMasterIdLst>
  <p:sldIdLst>
    <p:sldId xmlns:r="http://schemas.openxmlformats.org/officeDocument/2006/relationships" id="256" r:id="R24a83aac608c410a"/>
    <p:sldId xmlns:r="http://schemas.openxmlformats.org/officeDocument/2006/relationships" id="257" r:id="Rfaec029226324b6f"/>
    <p:sldId xmlns:r="http://schemas.openxmlformats.org/officeDocument/2006/relationships" id="258" r:id="R4e5c56bd67d64862"/>
    <p:sldId xmlns:r="http://schemas.openxmlformats.org/officeDocument/2006/relationships" id="259" r:id="R3c5ccdcaf2284435"/>
    <p:sldId xmlns:r="http://schemas.openxmlformats.org/officeDocument/2006/relationships" id="260" r:id="R0cef328cdeab4483"/>
    <p:sldId xmlns:r="http://schemas.openxmlformats.org/officeDocument/2006/relationships" id="261" r:id="R3d1c971bf76f4fbf"/>
    <p:sldId xmlns:r="http://schemas.openxmlformats.org/officeDocument/2006/relationships" id="262" r:id="R9ca1c5361ec249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f64eb70f546db" /><Relationship Type="http://schemas.openxmlformats.org/officeDocument/2006/relationships/slide" Target="/ppt/slides/slide1.xml" Id="R24a83aac608c410a" /><Relationship Type="http://schemas.openxmlformats.org/officeDocument/2006/relationships/slide" Target="/ppt/slides/slide2.xml" Id="Rfaec029226324b6f" /><Relationship Type="http://schemas.openxmlformats.org/officeDocument/2006/relationships/slide" Target="/ppt/slides/slide3.xml" Id="R4e5c56bd67d64862" /><Relationship Type="http://schemas.openxmlformats.org/officeDocument/2006/relationships/slide" Target="/ppt/slides/slide4.xml" Id="R3c5ccdcaf2284435" /><Relationship Type="http://schemas.openxmlformats.org/officeDocument/2006/relationships/slide" Target="/ppt/slides/slide5.xml" Id="R0cef328cdeab4483" /><Relationship Type="http://schemas.openxmlformats.org/officeDocument/2006/relationships/slide" Target="/ppt/slides/slide6.xml" Id="R3d1c971bf76f4fbf" /><Relationship Type="http://schemas.openxmlformats.org/officeDocument/2006/relationships/slide" Target="/ppt/slides/slide7.xml" Id="R9ca1c5361ec249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7168d600c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fa71ab8594d8e" /><Relationship Type="http://schemas.openxmlformats.org/officeDocument/2006/relationships/theme" Target="/ppt/slideMasters/theme/theme1.xml" Id="R25177af755414b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6fa71ab859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7da22cc45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124a5587049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81705c6e842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dd7db8e4c4a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862279c024f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bcabe291c44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36cd2da3449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2R DATA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2R DATA OG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1 357 416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ESPEN MAGNE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RINGVOLD SIGBJØRN OLAV  –  44,0 %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22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951 240 435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