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23fed1dfd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86ae901d34a00"/>
  </p:sldMasterIdLst>
  <p:sldIdLst>
    <p:sldId xmlns:r="http://schemas.openxmlformats.org/officeDocument/2006/relationships" id="256" r:id="R8f100cc8d27a4565"/>
    <p:sldId xmlns:r="http://schemas.openxmlformats.org/officeDocument/2006/relationships" id="257" r:id="R269271f22476497b"/>
    <p:sldId xmlns:r="http://schemas.openxmlformats.org/officeDocument/2006/relationships" id="258" r:id="R2ad2e36ca9bc4965"/>
    <p:sldId xmlns:r="http://schemas.openxmlformats.org/officeDocument/2006/relationships" id="259" r:id="Ra6d089d942084d0e"/>
    <p:sldId xmlns:r="http://schemas.openxmlformats.org/officeDocument/2006/relationships" id="260" r:id="Re16a28b5c8f346df"/>
    <p:sldId xmlns:r="http://schemas.openxmlformats.org/officeDocument/2006/relationships" id="261" r:id="R0a9d5c1c3da6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86ae901d34a00" /><Relationship Type="http://schemas.openxmlformats.org/officeDocument/2006/relationships/slide" Target="/ppt/slides/slide1.xml" Id="R8f100cc8d27a4565" /><Relationship Type="http://schemas.openxmlformats.org/officeDocument/2006/relationships/slide" Target="/ppt/slides/slide2.xml" Id="R269271f22476497b" /><Relationship Type="http://schemas.openxmlformats.org/officeDocument/2006/relationships/slide" Target="/ppt/slides/slide3.xml" Id="R2ad2e36ca9bc4965" /><Relationship Type="http://schemas.openxmlformats.org/officeDocument/2006/relationships/slide" Target="/ppt/slides/slide4.xml" Id="Ra6d089d942084d0e" /><Relationship Type="http://schemas.openxmlformats.org/officeDocument/2006/relationships/slide" Target="/ppt/slides/slide5.xml" Id="Re16a28b5c8f346df" /><Relationship Type="http://schemas.openxmlformats.org/officeDocument/2006/relationships/slide" Target="/ppt/slides/slide6.xml" Id="R0a9d5c1c3da6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34ee0ce90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2d01c0fd40f8" /><Relationship Type="http://schemas.openxmlformats.org/officeDocument/2006/relationships/theme" Target="/ppt/slideMasters/theme/theme1.xml" Id="R9f016f82ba14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92d01c0fd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36999408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b43b14d8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365292c8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3ef9c7f3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d8d0fd15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f2b46b4b6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