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8f19e995d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9c0aa5f54432b"/>
  </p:sldMasterIdLst>
  <p:sldIdLst>
    <p:sldId xmlns:r="http://schemas.openxmlformats.org/officeDocument/2006/relationships" id="256" r:id="R4a648ced1d1b4331"/>
    <p:sldId xmlns:r="http://schemas.openxmlformats.org/officeDocument/2006/relationships" id="257" r:id="Ra8c2e1676c024fe6"/>
    <p:sldId xmlns:r="http://schemas.openxmlformats.org/officeDocument/2006/relationships" id="258" r:id="R76c23196a1dc4ae4"/>
    <p:sldId xmlns:r="http://schemas.openxmlformats.org/officeDocument/2006/relationships" id="259" r:id="Rc5486b521a6a417a"/>
    <p:sldId xmlns:r="http://schemas.openxmlformats.org/officeDocument/2006/relationships" id="260" r:id="R837b11eb48ee4168"/>
    <p:sldId xmlns:r="http://schemas.openxmlformats.org/officeDocument/2006/relationships" id="261" r:id="Re091b4e96394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9c0aa5f54432b" /><Relationship Type="http://schemas.openxmlformats.org/officeDocument/2006/relationships/slide" Target="/ppt/slides/slide1.xml" Id="R4a648ced1d1b4331" /><Relationship Type="http://schemas.openxmlformats.org/officeDocument/2006/relationships/slide" Target="/ppt/slides/slide2.xml" Id="Ra8c2e1676c024fe6" /><Relationship Type="http://schemas.openxmlformats.org/officeDocument/2006/relationships/slide" Target="/ppt/slides/slide3.xml" Id="R76c23196a1dc4ae4" /><Relationship Type="http://schemas.openxmlformats.org/officeDocument/2006/relationships/slide" Target="/ppt/slides/slide4.xml" Id="Rc5486b521a6a417a" /><Relationship Type="http://schemas.openxmlformats.org/officeDocument/2006/relationships/slide" Target="/ppt/slides/slide5.xml" Id="R837b11eb48ee4168" /><Relationship Type="http://schemas.openxmlformats.org/officeDocument/2006/relationships/slide" Target="/ppt/slides/slide6.xml" Id="Re091b4e96394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dd59e48a8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b34658af412c" /><Relationship Type="http://schemas.openxmlformats.org/officeDocument/2006/relationships/theme" Target="/ppt/slideMasters/theme/theme1.xml" Id="Rc5f2872cc7e9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bb34658af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eb19c6c2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f3fb03c9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0635d743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70962622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5fcd259d0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d2997fa7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