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dd0fb23e4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0bbc611bd49ba"/>
  </p:sldMasterIdLst>
  <p:sldIdLst>
    <p:sldId xmlns:r="http://schemas.openxmlformats.org/officeDocument/2006/relationships" id="256" r:id="R2c45692882104341"/>
    <p:sldId xmlns:r="http://schemas.openxmlformats.org/officeDocument/2006/relationships" id="257" r:id="R6d2da376d4314488"/>
    <p:sldId xmlns:r="http://schemas.openxmlformats.org/officeDocument/2006/relationships" id="258" r:id="R1a1bf057f5494155"/>
    <p:sldId xmlns:r="http://schemas.openxmlformats.org/officeDocument/2006/relationships" id="259" r:id="Re879617a9ece4a32"/>
    <p:sldId xmlns:r="http://schemas.openxmlformats.org/officeDocument/2006/relationships" id="260" r:id="R0cfef13ce0a64771"/>
    <p:sldId xmlns:r="http://schemas.openxmlformats.org/officeDocument/2006/relationships" id="261" r:id="R7baf5d7723a0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0bbc611bd49ba" /><Relationship Type="http://schemas.openxmlformats.org/officeDocument/2006/relationships/slide" Target="/ppt/slides/slide1.xml" Id="R2c45692882104341" /><Relationship Type="http://schemas.openxmlformats.org/officeDocument/2006/relationships/slide" Target="/ppt/slides/slide2.xml" Id="R6d2da376d4314488" /><Relationship Type="http://schemas.openxmlformats.org/officeDocument/2006/relationships/slide" Target="/ppt/slides/slide3.xml" Id="R1a1bf057f5494155" /><Relationship Type="http://schemas.openxmlformats.org/officeDocument/2006/relationships/slide" Target="/ppt/slides/slide4.xml" Id="Re879617a9ece4a32" /><Relationship Type="http://schemas.openxmlformats.org/officeDocument/2006/relationships/slide" Target="/ppt/slides/slide5.xml" Id="R0cfef13ce0a64771" /><Relationship Type="http://schemas.openxmlformats.org/officeDocument/2006/relationships/slide" Target="/ppt/slides/slide6.xml" Id="R7baf5d7723a0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81dea8631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1764c35de49dc" /><Relationship Type="http://schemas.openxmlformats.org/officeDocument/2006/relationships/theme" Target="/ppt/slideMasters/theme/theme1.xml" Id="R799c06f9c375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1764c35de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b3823c97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10f35806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0cd8e469e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432b329b9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64ae76565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79f8222f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SPITERSNUTEN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950 627 735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SPITERSNUTEN AS</a:t>
            </a:r>
          </a:p>
        </p:txBody>
      </p:sp>
    </p:spTree>
  </p:cSld>
  <p:clrMapOvr>
    <a:masterClrMapping xmlns:a="http://schemas.openxmlformats.org/drawingml/2006/main"/>
  </p:clrMapOvr>
</p:sld>
</file>