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3ac254c73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0de7db5ff4861"/>
  </p:sldMasterIdLst>
  <p:sldIdLst>
    <p:sldId xmlns:r="http://schemas.openxmlformats.org/officeDocument/2006/relationships" id="256" r:id="Rc05088644b3843ac"/>
    <p:sldId xmlns:r="http://schemas.openxmlformats.org/officeDocument/2006/relationships" id="257" r:id="R7dec9ecb3e5445f2"/>
    <p:sldId xmlns:r="http://schemas.openxmlformats.org/officeDocument/2006/relationships" id="258" r:id="R5d002f54bc52438d"/>
    <p:sldId xmlns:r="http://schemas.openxmlformats.org/officeDocument/2006/relationships" id="259" r:id="R1c8f05270d1942b5"/>
    <p:sldId xmlns:r="http://schemas.openxmlformats.org/officeDocument/2006/relationships" id="260" r:id="R4dd4ac5e03ae44e2"/>
    <p:sldId xmlns:r="http://schemas.openxmlformats.org/officeDocument/2006/relationships" id="261" r:id="R8a09f87cc1b74520"/>
    <p:sldId xmlns:r="http://schemas.openxmlformats.org/officeDocument/2006/relationships" id="262" r:id="R40876a207de0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0de7db5ff4861" /><Relationship Type="http://schemas.openxmlformats.org/officeDocument/2006/relationships/slide" Target="/ppt/slides/slide1.xml" Id="Rc05088644b3843ac" /><Relationship Type="http://schemas.openxmlformats.org/officeDocument/2006/relationships/slide" Target="/ppt/slides/slide2.xml" Id="R7dec9ecb3e5445f2" /><Relationship Type="http://schemas.openxmlformats.org/officeDocument/2006/relationships/slide" Target="/ppt/slides/slide3.xml" Id="R5d002f54bc52438d" /><Relationship Type="http://schemas.openxmlformats.org/officeDocument/2006/relationships/slide" Target="/ppt/slides/slide4.xml" Id="R1c8f05270d1942b5" /><Relationship Type="http://schemas.openxmlformats.org/officeDocument/2006/relationships/slide" Target="/ppt/slides/slide5.xml" Id="R4dd4ac5e03ae44e2" /><Relationship Type="http://schemas.openxmlformats.org/officeDocument/2006/relationships/slide" Target="/ppt/slides/slide6.xml" Id="R8a09f87cc1b74520" /><Relationship Type="http://schemas.openxmlformats.org/officeDocument/2006/relationships/slide" Target="/ppt/slides/slide7.xml" Id="R40876a207de0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9c61cda7f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c4316a49d41ba" /><Relationship Type="http://schemas.openxmlformats.org/officeDocument/2006/relationships/theme" Target="/ppt/slideMasters/theme/theme1.xml" Id="R4810fc6246ca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c4316a49d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532ace8b4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2d09f9893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77b9c5cf1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6939dcc8d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f271bbbfa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ef3da66c4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e09c8ea6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