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9a602ea2b49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b4f862e3214048"/>
  </p:sldMasterIdLst>
  <p:sldIdLst>
    <p:sldId xmlns:r="http://schemas.openxmlformats.org/officeDocument/2006/relationships" id="256" r:id="Raffa2d0ff00d481e"/>
    <p:sldId xmlns:r="http://schemas.openxmlformats.org/officeDocument/2006/relationships" id="257" r:id="R1fec969b936a4ff6"/>
    <p:sldId xmlns:r="http://schemas.openxmlformats.org/officeDocument/2006/relationships" id="258" r:id="R80a39345ea2a450c"/>
    <p:sldId xmlns:r="http://schemas.openxmlformats.org/officeDocument/2006/relationships" id="259" r:id="Rfadb1b47271a41e6"/>
    <p:sldId xmlns:r="http://schemas.openxmlformats.org/officeDocument/2006/relationships" id="260" r:id="Rb3a3d14394154bf1"/>
    <p:sldId xmlns:r="http://schemas.openxmlformats.org/officeDocument/2006/relationships" id="261" r:id="R9bf90b80811241f0"/>
    <p:sldId xmlns:r="http://schemas.openxmlformats.org/officeDocument/2006/relationships" id="262" r:id="R05e1231591ee48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4f862e3214048" /><Relationship Type="http://schemas.openxmlformats.org/officeDocument/2006/relationships/slide" Target="/ppt/slides/slide1.xml" Id="Raffa2d0ff00d481e" /><Relationship Type="http://schemas.openxmlformats.org/officeDocument/2006/relationships/slide" Target="/ppt/slides/slide2.xml" Id="R1fec969b936a4ff6" /><Relationship Type="http://schemas.openxmlformats.org/officeDocument/2006/relationships/slide" Target="/ppt/slides/slide3.xml" Id="R80a39345ea2a450c" /><Relationship Type="http://schemas.openxmlformats.org/officeDocument/2006/relationships/slide" Target="/ppt/slides/slide4.xml" Id="Rfadb1b47271a41e6" /><Relationship Type="http://schemas.openxmlformats.org/officeDocument/2006/relationships/slide" Target="/ppt/slides/slide5.xml" Id="Rb3a3d14394154bf1" /><Relationship Type="http://schemas.openxmlformats.org/officeDocument/2006/relationships/slide" Target="/ppt/slides/slide6.xml" Id="R9bf90b80811241f0" /><Relationship Type="http://schemas.openxmlformats.org/officeDocument/2006/relationships/slide" Target="/ppt/slides/slide7.xml" Id="R05e1231591ee48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d563442b54a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570a24f1c47de" /><Relationship Type="http://schemas.openxmlformats.org/officeDocument/2006/relationships/theme" Target="/ppt/slideMasters/theme/theme1.xml" Id="R713c792f721441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570a24f1c47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8f33caefb4f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52e700cab43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54766fc584f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1f413de414b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2b3d30d5943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ae0ba03ab41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b39aded7749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REALBYGG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REALBYGG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456 784 916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58 900 352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203 322 872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JIRA HOLDING AS  –  41,1 %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HIA HOLDING AS  –  34,4 %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BOGEN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