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db4f32d9fe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fc331c2dd4502"/>
  </p:sldMasterIdLst>
  <p:sldIdLst>
    <p:sldId xmlns:r="http://schemas.openxmlformats.org/officeDocument/2006/relationships" id="256" r:id="Rbff2a44f7c664e6d"/>
    <p:sldId xmlns:r="http://schemas.openxmlformats.org/officeDocument/2006/relationships" id="257" r:id="Rfa25f69603444d48"/>
    <p:sldId xmlns:r="http://schemas.openxmlformats.org/officeDocument/2006/relationships" id="258" r:id="R4dcd95cd5c0d41cf"/>
    <p:sldId xmlns:r="http://schemas.openxmlformats.org/officeDocument/2006/relationships" id="259" r:id="R15ec582764fd44e0"/>
    <p:sldId xmlns:r="http://schemas.openxmlformats.org/officeDocument/2006/relationships" id="260" r:id="R3e28c14f78134bfd"/>
    <p:sldId xmlns:r="http://schemas.openxmlformats.org/officeDocument/2006/relationships" id="261" r:id="Reb16267267b04d9a"/>
    <p:sldId xmlns:r="http://schemas.openxmlformats.org/officeDocument/2006/relationships" id="262" r:id="R87cf41d7fe8d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fc331c2dd4502" /><Relationship Type="http://schemas.openxmlformats.org/officeDocument/2006/relationships/slide" Target="/ppt/slides/slide1.xml" Id="Rbff2a44f7c664e6d" /><Relationship Type="http://schemas.openxmlformats.org/officeDocument/2006/relationships/slide" Target="/ppt/slides/slide2.xml" Id="Rfa25f69603444d48" /><Relationship Type="http://schemas.openxmlformats.org/officeDocument/2006/relationships/slide" Target="/ppt/slides/slide3.xml" Id="R4dcd95cd5c0d41cf" /><Relationship Type="http://schemas.openxmlformats.org/officeDocument/2006/relationships/slide" Target="/ppt/slides/slide4.xml" Id="R15ec582764fd44e0" /><Relationship Type="http://schemas.openxmlformats.org/officeDocument/2006/relationships/slide" Target="/ppt/slides/slide5.xml" Id="R3e28c14f78134bfd" /><Relationship Type="http://schemas.openxmlformats.org/officeDocument/2006/relationships/slide" Target="/ppt/slides/slide6.xml" Id="Reb16267267b04d9a" /><Relationship Type="http://schemas.openxmlformats.org/officeDocument/2006/relationships/slide" Target="/ppt/slides/slide7.xml" Id="R87cf41d7fe8d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fdcd334714d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92318f1564bfb" /><Relationship Type="http://schemas.openxmlformats.org/officeDocument/2006/relationships/theme" Target="/ppt/slideMasters/theme/theme1.xml" Id="Redf54b7c7cc0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d92318f156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f55a2337c4b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1f81945624d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b5c7adca644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d48c8b6914d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73d96cf8a4a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09742381e46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a2e53bc554c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 MASKIN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23 801 069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14 150 117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25 988 698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KLOKK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LENNART HAUGSETH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68 55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