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cfee6e16a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b53d69953a4f9b"/>
  </p:sldMasterIdLst>
  <p:sldIdLst>
    <p:sldId xmlns:r="http://schemas.openxmlformats.org/officeDocument/2006/relationships" id="256" r:id="R9f561fbdf3b44806"/>
    <p:sldId xmlns:r="http://schemas.openxmlformats.org/officeDocument/2006/relationships" id="257" r:id="R33d4694b8a5444e5"/>
    <p:sldId xmlns:r="http://schemas.openxmlformats.org/officeDocument/2006/relationships" id="258" r:id="Rb06fc4c725f44600"/>
    <p:sldId xmlns:r="http://schemas.openxmlformats.org/officeDocument/2006/relationships" id="259" r:id="Rc85cdf7efe214ab2"/>
    <p:sldId xmlns:r="http://schemas.openxmlformats.org/officeDocument/2006/relationships" id="260" r:id="Rbf75531841cd4446"/>
    <p:sldId xmlns:r="http://schemas.openxmlformats.org/officeDocument/2006/relationships" id="261" r:id="Rf01b07c594464ddf"/>
    <p:sldId xmlns:r="http://schemas.openxmlformats.org/officeDocument/2006/relationships" id="262" r:id="R08420380295a4d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53d69953a4f9b" /><Relationship Type="http://schemas.openxmlformats.org/officeDocument/2006/relationships/slide" Target="/ppt/slides/slide1.xml" Id="R9f561fbdf3b44806" /><Relationship Type="http://schemas.openxmlformats.org/officeDocument/2006/relationships/slide" Target="/ppt/slides/slide2.xml" Id="R33d4694b8a5444e5" /><Relationship Type="http://schemas.openxmlformats.org/officeDocument/2006/relationships/slide" Target="/ppt/slides/slide3.xml" Id="Rb06fc4c725f44600" /><Relationship Type="http://schemas.openxmlformats.org/officeDocument/2006/relationships/slide" Target="/ppt/slides/slide4.xml" Id="Rc85cdf7efe214ab2" /><Relationship Type="http://schemas.openxmlformats.org/officeDocument/2006/relationships/slide" Target="/ppt/slides/slide5.xml" Id="Rbf75531841cd4446" /><Relationship Type="http://schemas.openxmlformats.org/officeDocument/2006/relationships/slide" Target="/ppt/slides/slide6.xml" Id="Rf01b07c594464ddf" /><Relationship Type="http://schemas.openxmlformats.org/officeDocument/2006/relationships/slide" Target="/ppt/slides/slide7.xml" Id="R08420380295a4d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9b7ae594c49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4f14c627b4d0f" /><Relationship Type="http://schemas.openxmlformats.org/officeDocument/2006/relationships/theme" Target="/ppt/slideMasters/theme/theme1.xml" Id="R228497481101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34f14c627b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77cc6af8045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6e05d74c841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da81d0d5443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2f54607f949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1f2529db443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b0fc3d97040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86d813a5d4d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5 682 114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GUTTORMSEN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LANDELIUS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