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7852c336ac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3f664c02a04cd2"/>
  </p:sldMasterIdLst>
  <p:sldIdLst>
    <p:sldId xmlns:r="http://schemas.openxmlformats.org/officeDocument/2006/relationships" id="256" r:id="Rc40dcbfcc3cd4f2d"/>
    <p:sldId xmlns:r="http://schemas.openxmlformats.org/officeDocument/2006/relationships" id="257" r:id="Rd37090ba56364c0e"/>
    <p:sldId xmlns:r="http://schemas.openxmlformats.org/officeDocument/2006/relationships" id="258" r:id="R844506f95b1d4ab0"/>
    <p:sldId xmlns:r="http://schemas.openxmlformats.org/officeDocument/2006/relationships" id="259" r:id="R0a7ed280c3b54d79"/>
    <p:sldId xmlns:r="http://schemas.openxmlformats.org/officeDocument/2006/relationships" id="260" r:id="R928d5d09d1bf4bf7"/>
    <p:sldId xmlns:r="http://schemas.openxmlformats.org/officeDocument/2006/relationships" id="261" r:id="R2774bd2d3aa948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f664c02a04cd2" /><Relationship Type="http://schemas.openxmlformats.org/officeDocument/2006/relationships/slide" Target="/ppt/slides/slide1.xml" Id="Rc40dcbfcc3cd4f2d" /><Relationship Type="http://schemas.openxmlformats.org/officeDocument/2006/relationships/slide" Target="/ppt/slides/slide2.xml" Id="Rd37090ba56364c0e" /><Relationship Type="http://schemas.openxmlformats.org/officeDocument/2006/relationships/slide" Target="/ppt/slides/slide3.xml" Id="R844506f95b1d4ab0" /><Relationship Type="http://schemas.openxmlformats.org/officeDocument/2006/relationships/slide" Target="/ppt/slides/slide4.xml" Id="R0a7ed280c3b54d79" /><Relationship Type="http://schemas.openxmlformats.org/officeDocument/2006/relationships/slide" Target="/ppt/slides/slide5.xml" Id="R928d5d09d1bf4bf7" /><Relationship Type="http://schemas.openxmlformats.org/officeDocument/2006/relationships/slide" Target="/ppt/slides/slide6.xml" Id="R2774bd2d3aa948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4e02ee60440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d6cfe3b6d41cd" /><Relationship Type="http://schemas.openxmlformats.org/officeDocument/2006/relationships/theme" Target="/ppt/slideMasters/theme/theme1.xml" Id="Ra38ba2d3947149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d6cfe3b6d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a5fdaa01249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8b51e5cdf45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5f41bc040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c6d1ca0e4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88d4c67ed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25e9b78384b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BOSØR BBL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BOSØR BBL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82 024 163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6 808 579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141 999 439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165 295 454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post@sbbl.no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950 261 862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BOSØR BBL</a:t>
            </a:r>
          </a:p>
        </p:txBody>
      </p:sp>
    </p:spTree>
  </p:cSld>
  <p:clrMapOvr>
    <a:masterClrMapping xmlns:a="http://schemas.openxmlformats.org/drawingml/2006/main"/>
  </p:clrMapOvr>
</p:sld>
</file>