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8104d004a34c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e5c226ff5f44a5"/>
  </p:sldMasterIdLst>
  <p:sldIdLst>
    <p:sldId xmlns:r="http://schemas.openxmlformats.org/officeDocument/2006/relationships" id="256" r:id="R51a0aecae1734d89"/>
    <p:sldId xmlns:r="http://schemas.openxmlformats.org/officeDocument/2006/relationships" id="257" r:id="R079a434bfdcb4027"/>
    <p:sldId xmlns:r="http://schemas.openxmlformats.org/officeDocument/2006/relationships" id="258" r:id="Ra81d59a916f94e6a"/>
    <p:sldId xmlns:r="http://schemas.openxmlformats.org/officeDocument/2006/relationships" id="259" r:id="R1a4a04be777e42c4"/>
    <p:sldId xmlns:r="http://schemas.openxmlformats.org/officeDocument/2006/relationships" id="260" r:id="Rba37e0ca3179476f"/>
    <p:sldId xmlns:r="http://schemas.openxmlformats.org/officeDocument/2006/relationships" id="261" r:id="R81f9a8ccf67c4595"/>
    <p:sldId xmlns:r="http://schemas.openxmlformats.org/officeDocument/2006/relationships" id="262" r:id="Rf84960536e5540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e5c226ff5f44a5" /><Relationship Type="http://schemas.openxmlformats.org/officeDocument/2006/relationships/slide" Target="/ppt/slides/slide1.xml" Id="R51a0aecae1734d89" /><Relationship Type="http://schemas.openxmlformats.org/officeDocument/2006/relationships/slide" Target="/ppt/slides/slide2.xml" Id="R079a434bfdcb4027" /><Relationship Type="http://schemas.openxmlformats.org/officeDocument/2006/relationships/slide" Target="/ppt/slides/slide3.xml" Id="Ra81d59a916f94e6a" /><Relationship Type="http://schemas.openxmlformats.org/officeDocument/2006/relationships/slide" Target="/ppt/slides/slide4.xml" Id="R1a4a04be777e42c4" /><Relationship Type="http://schemas.openxmlformats.org/officeDocument/2006/relationships/slide" Target="/ppt/slides/slide5.xml" Id="Rba37e0ca3179476f" /><Relationship Type="http://schemas.openxmlformats.org/officeDocument/2006/relationships/slide" Target="/ppt/slides/slide6.xml" Id="R81f9a8ccf67c4595" /><Relationship Type="http://schemas.openxmlformats.org/officeDocument/2006/relationships/slide" Target="/ppt/slides/slide7.xml" Id="Rf84960536e5540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3d4990040b45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9f6080c714eff" /><Relationship Type="http://schemas.openxmlformats.org/officeDocument/2006/relationships/theme" Target="/ppt/slideMasters/theme/theme1.xml" Id="Rf50ebea50e0943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39f6080c714e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1ffab4b1140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6bf20040747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a38788e9448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e8c5d76a747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396c5c0b34a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240664b2a48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5e6a51f0242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AUTOSTRADA NOTODDEN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NOTODDEN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117 183 317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10 751 422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34 028 609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BIL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RUNE ANDREAS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STAO NO PAO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Merdevegen 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3676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950 090 413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