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c628d8a2e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974d55e9d40d5"/>
  </p:sldMasterIdLst>
  <p:sldIdLst>
    <p:sldId xmlns:r="http://schemas.openxmlformats.org/officeDocument/2006/relationships" id="256" r:id="R3d247e6756334d68"/>
    <p:sldId xmlns:r="http://schemas.openxmlformats.org/officeDocument/2006/relationships" id="257" r:id="R7b3ac88d69204418"/>
    <p:sldId xmlns:r="http://schemas.openxmlformats.org/officeDocument/2006/relationships" id="258" r:id="Reef1b51bbe3244e9"/>
    <p:sldId xmlns:r="http://schemas.openxmlformats.org/officeDocument/2006/relationships" id="259" r:id="R8f57d1afe54b471a"/>
    <p:sldId xmlns:r="http://schemas.openxmlformats.org/officeDocument/2006/relationships" id="260" r:id="Rf32c669b4fb94993"/>
    <p:sldId xmlns:r="http://schemas.openxmlformats.org/officeDocument/2006/relationships" id="261" r:id="Rbbfb9689130848c9"/>
    <p:sldId xmlns:r="http://schemas.openxmlformats.org/officeDocument/2006/relationships" id="262" r:id="R905bea827915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974d55e9d40d5" /><Relationship Type="http://schemas.openxmlformats.org/officeDocument/2006/relationships/slide" Target="/ppt/slides/slide1.xml" Id="R3d247e6756334d68" /><Relationship Type="http://schemas.openxmlformats.org/officeDocument/2006/relationships/slide" Target="/ppt/slides/slide2.xml" Id="R7b3ac88d69204418" /><Relationship Type="http://schemas.openxmlformats.org/officeDocument/2006/relationships/slide" Target="/ppt/slides/slide3.xml" Id="Reef1b51bbe3244e9" /><Relationship Type="http://schemas.openxmlformats.org/officeDocument/2006/relationships/slide" Target="/ppt/slides/slide4.xml" Id="R8f57d1afe54b471a" /><Relationship Type="http://schemas.openxmlformats.org/officeDocument/2006/relationships/slide" Target="/ppt/slides/slide5.xml" Id="Rf32c669b4fb94993" /><Relationship Type="http://schemas.openxmlformats.org/officeDocument/2006/relationships/slide" Target="/ppt/slides/slide6.xml" Id="Rbbfb9689130848c9" /><Relationship Type="http://schemas.openxmlformats.org/officeDocument/2006/relationships/slide" Target="/ppt/slides/slide7.xml" Id="R905bea827915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103174162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6a43843d42fe" /><Relationship Type="http://schemas.openxmlformats.org/officeDocument/2006/relationships/theme" Target="/ppt/slideMasters/theme/theme1.xml" Id="Rbe5abdf7f981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76a43843d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5406b9f8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cfb4cdc2a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e62332c1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e9d17e29e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3b38926c2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7f3b4a0f0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6eff673b0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