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17c4fe05bc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da4df10ee46bc"/>
  </p:sldMasterIdLst>
  <p:sldIdLst>
    <p:sldId xmlns:r="http://schemas.openxmlformats.org/officeDocument/2006/relationships" id="256" r:id="Rc13a29787a194fe0"/>
    <p:sldId xmlns:r="http://schemas.openxmlformats.org/officeDocument/2006/relationships" id="257" r:id="Rd931c501353440d3"/>
    <p:sldId xmlns:r="http://schemas.openxmlformats.org/officeDocument/2006/relationships" id="258" r:id="Reb0979f8c5ee42c4"/>
    <p:sldId xmlns:r="http://schemas.openxmlformats.org/officeDocument/2006/relationships" id="259" r:id="R1380b3e1a90941ee"/>
    <p:sldId xmlns:r="http://schemas.openxmlformats.org/officeDocument/2006/relationships" id="260" r:id="R99256f2a8cb1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da4df10ee46bc" /><Relationship Type="http://schemas.openxmlformats.org/officeDocument/2006/relationships/slide" Target="/ppt/slides/slide1.xml" Id="Rc13a29787a194fe0" /><Relationship Type="http://schemas.openxmlformats.org/officeDocument/2006/relationships/slide" Target="/ppt/slides/slide2.xml" Id="Rd931c501353440d3" /><Relationship Type="http://schemas.openxmlformats.org/officeDocument/2006/relationships/slide" Target="/ppt/slides/slide3.xml" Id="Reb0979f8c5ee42c4" /><Relationship Type="http://schemas.openxmlformats.org/officeDocument/2006/relationships/slide" Target="/ppt/slides/slide4.xml" Id="R1380b3e1a90941ee" /><Relationship Type="http://schemas.openxmlformats.org/officeDocument/2006/relationships/slide" Target="/ppt/slides/slide5.xml" Id="R99256f2a8cb1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2f0f82b9748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82a870e2c4a4a" /><Relationship Type="http://schemas.openxmlformats.org/officeDocument/2006/relationships/theme" Target="/ppt/slideMasters/theme/theme1.xml" Id="R0e58c6e4e8cd44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82a870e2c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b1b488d2f4e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cef99f8c7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353d1e2a7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9f52efbd1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77690e9554b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KOMMUNE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