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6f012d681643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440c7bd311475d"/>
  </p:sldMasterIdLst>
  <p:sldIdLst>
    <p:sldId xmlns:r="http://schemas.openxmlformats.org/officeDocument/2006/relationships" id="256" r:id="R2f0c76591f7b4b89"/>
    <p:sldId xmlns:r="http://schemas.openxmlformats.org/officeDocument/2006/relationships" id="257" r:id="R653cf7149eae47b5"/>
    <p:sldId xmlns:r="http://schemas.openxmlformats.org/officeDocument/2006/relationships" id="258" r:id="R10cf24080ae84fd9"/>
    <p:sldId xmlns:r="http://schemas.openxmlformats.org/officeDocument/2006/relationships" id="259" r:id="R52214257e45a4595"/>
    <p:sldId xmlns:r="http://schemas.openxmlformats.org/officeDocument/2006/relationships" id="260" r:id="Rcc9452a930e3435b"/>
    <p:sldId xmlns:r="http://schemas.openxmlformats.org/officeDocument/2006/relationships" id="261" r:id="R4affa3681c5e4a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440c7bd311475d" /><Relationship Type="http://schemas.openxmlformats.org/officeDocument/2006/relationships/slide" Target="/ppt/slides/slide1.xml" Id="R2f0c76591f7b4b89" /><Relationship Type="http://schemas.openxmlformats.org/officeDocument/2006/relationships/slide" Target="/ppt/slides/slide2.xml" Id="R653cf7149eae47b5" /><Relationship Type="http://schemas.openxmlformats.org/officeDocument/2006/relationships/slide" Target="/ppt/slides/slide3.xml" Id="R10cf24080ae84fd9" /><Relationship Type="http://schemas.openxmlformats.org/officeDocument/2006/relationships/slide" Target="/ppt/slides/slide4.xml" Id="R52214257e45a4595" /><Relationship Type="http://schemas.openxmlformats.org/officeDocument/2006/relationships/slide" Target="/ppt/slides/slide5.xml" Id="Rcc9452a930e3435b" /><Relationship Type="http://schemas.openxmlformats.org/officeDocument/2006/relationships/slide" Target="/ppt/slides/slide6.xml" Id="R4affa3681c5e4a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f2139bfce4d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32624e3d84d7a" /><Relationship Type="http://schemas.openxmlformats.org/officeDocument/2006/relationships/theme" Target="/ppt/slideMasters/theme/theme1.xml" Id="Rb0e2bd0a64964a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132624e3d84d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eaec4378248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9082774a046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d36e47bd94d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335d699364e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c305224fc41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dbd82251c4e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4050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65 33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948 243 113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