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01daba351442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15c1dddd604095"/>
  </p:sldMasterIdLst>
  <p:sldIdLst>
    <p:sldId xmlns:r="http://schemas.openxmlformats.org/officeDocument/2006/relationships" id="256" r:id="R198a015cbb264130"/>
    <p:sldId xmlns:r="http://schemas.openxmlformats.org/officeDocument/2006/relationships" id="257" r:id="R7df2a9ce4afb4f13"/>
    <p:sldId xmlns:r="http://schemas.openxmlformats.org/officeDocument/2006/relationships" id="258" r:id="R87b5ba2c3311487e"/>
    <p:sldId xmlns:r="http://schemas.openxmlformats.org/officeDocument/2006/relationships" id="259" r:id="R469900a41f3a49ee"/>
    <p:sldId xmlns:r="http://schemas.openxmlformats.org/officeDocument/2006/relationships" id="260" r:id="Rc5c62583aa2a4394"/>
    <p:sldId xmlns:r="http://schemas.openxmlformats.org/officeDocument/2006/relationships" id="261" r:id="Rad2a490c7320404e"/>
    <p:sldId xmlns:r="http://schemas.openxmlformats.org/officeDocument/2006/relationships" id="262" r:id="R4d2b8f8de6bc40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15c1dddd604095" /><Relationship Type="http://schemas.openxmlformats.org/officeDocument/2006/relationships/slide" Target="/ppt/slides/slide1.xml" Id="R198a015cbb264130" /><Relationship Type="http://schemas.openxmlformats.org/officeDocument/2006/relationships/slide" Target="/ppt/slides/slide2.xml" Id="R7df2a9ce4afb4f13" /><Relationship Type="http://schemas.openxmlformats.org/officeDocument/2006/relationships/slide" Target="/ppt/slides/slide3.xml" Id="R87b5ba2c3311487e" /><Relationship Type="http://schemas.openxmlformats.org/officeDocument/2006/relationships/slide" Target="/ppt/slides/slide4.xml" Id="R469900a41f3a49ee" /><Relationship Type="http://schemas.openxmlformats.org/officeDocument/2006/relationships/slide" Target="/ppt/slides/slide5.xml" Id="Rc5c62583aa2a4394" /><Relationship Type="http://schemas.openxmlformats.org/officeDocument/2006/relationships/slide" Target="/ppt/slides/slide6.xml" Id="Rad2a490c7320404e" /><Relationship Type="http://schemas.openxmlformats.org/officeDocument/2006/relationships/slide" Target="/ppt/slides/slide7.xml" Id="R4d2b8f8de6bc40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6107681ff47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b79c269294626" /><Relationship Type="http://schemas.openxmlformats.org/officeDocument/2006/relationships/theme" Target="/ppt/slideMasters/theme/theme1.xml" Id="Rcddd2542a67248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4b79c2692946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51b36bfdd4b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1cf0c189143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2cfc3484441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ebcd8d50f42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a50c74de842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982b707cd4a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a0557102646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TANDEM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TANDEM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61 365 907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12 189 382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10 298 787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3 537 937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27 404 972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11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post@tandem.as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www.tandem.as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947 857 169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