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edc8a6754146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31c7aa7cbe4fdb"/>
  </p:sldMasterIdLst>
  <p:sldIdLst>
    <p:sldId xmlns:r="http://schemas.openxmlformats.org/officeDocument/2006/relationships" id="256" r:id="Reef0634058f24b8f"/>
    <p:sldId xmlns:r="http://schemas.openxmlformats.org/officeDocument/2006/relationships" id="257" r:id="R7387bebf55f445a6"/>
    <p:sldId xmlns:r="http://schemas.openxmlformats.org/officeDocument/2006/relationships" id="258" r:id="R4d62ccf9993249bc"/>
    <p:sldId xmlns:r="http://schemas.openxmlformats.org/officeDocument/2006/relationships" id="259" r:id="Re3cf5de978df4b08"/>
    <p:sldId xmlns:r="http://schemas.openxmlformats.org/officeDocument/2006/relationships" id="260" r:id="Re693155af7a545bf"/>
    <p:sldId xmlns:r="http://schemas.openxmlformats.org/officeDocument/2006/relationships" id="261" r:id="Rafce751d735f4bac"/>
    <p:sldId xmlns:r="http://schemas.openxmlformats.org/officeDocument/2006/relationships" id="262" r:id="R25cc4f4bf92f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1c7aa7cbe4fdb" /><Relationship Type="http://schemas.openxmlformats.org/officeDocument/2006/relationships/slide" Target="/ppt/slides/slide1.xml" Id="Reef0634058f24b8f" /><Relationship Type="http://schemas.openxmlformats.org/officeDocument/2006/relationships/slide" Target="/ppt/slides/slide2.xml" Id="R7387bebf55f445a6" /><Relationship Type="http://schemas.openxmlformats.org/officeDocument/2006/relationships/slide" Target="/ppt/slides/slide3.xml" Id="R4d62ccf9993249bc" /><Relationship Type="http://schemas.openxmlformats.org/officeDocument/2006/relationships/slide" Target="/ppt/slides/slide4.xml" Id="Re3cf5de978df4b08" /><Relationship Type="http://schemas.openxmlformats.org/officeDocument/2006/relationships/slide" Target="/ppt/slides/slide5.xml" Id="Re693155af7a545bf" /><Relationship Type="http://schemas.openxmlformats.org/officeDocument/2006/relationships/slide" Target="/ppt/slides/slide6.xml" Id="Rafce751d735f4bac" /><Relationship Type="http://schemas.openxmlformats.org/officeDocument/2006/relationships/slide" Target="/ppt/slides/slide7.xml" Id="R25cc4f4bf92f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815b2a9ad5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a45b984a34588" /><Relationship Type="http://schemas.openxmlformats.org/officeDocument/2006/relationships/theme" Target="/ppt/slideMasters/theme/theme1.xml" Id="Rc6db913e7db0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da45b984a3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a7c97c1548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fbf50d1a74d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a2caa916540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93eab524d45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8607c01ee46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e43a0cd7740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e37a9019da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HAVER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HAVER REGNSKAPSSERVICE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67 051 870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15 078 210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12 089 808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2 875 633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27 367 373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TH-KAPITAL AS  –  17,1 %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 RITA WIIG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UTBJOA VIOLETT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ØVERLAND HANNE BENTE  –  5,3 %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www.kjellhaver.no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947 214 489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HAVER REGNSKAPSSERVICE AS</a:t>
            </a:r>
          </a:p>
        </p:txBody>
      </p:sp>
    </p:spTree>
  </p:cSld>
  <p:clrMapOvr>
    <a:masterClrMapping xmlns:a="http://schemas.openxmlformats.org/drawingml/2006/main"/>
  </p:clrMapOvr>
</p:sld>
</file>