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b78f70b17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c8205affd44f1"/>
  </p:sldMasterIdLst>
  <p:sldIdLst>
    <p:sldId xmlns:r="http://schemas.openxmlformats.org/officeDocument/2006/relationships" id="256" r:id="R6c26ea1f1ac8459f"/>
    <p:sldId xmlns:r="http://schemas.openxmlformats.org/officeDocument/2006/relationships" id="257" r:id="R3f4d4527f4034abe"/>
    <p:sldId xmlns:r="http://schemas.openxmlformats.org/officeDocument/2006/relationships" id="258" r:id="R036dbc529de041a5"/>
    <p:sldId xmlns:r="http://schemas.openxmlformats.org/officeDocument/2006/relationships" id="259" r:id="R8367bd3a659b4686"/>
    <p:sldId xmlns:r="http://schemas.openxmlformats.org/officeDocument/2006/relationships" id="260" r:id="R7e5d74a32eac4a0e"/>
    <p:sldId xmlns:r="http://schemas.openxmlformats.org/officeDocument/2006/relationships" id="261" r:id="R08994040e7b9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c8205affd44f1" /><Relationship Type="http://schemas.openxmlformats.org/officeDocument/2006/relationships/slide" Target="/ppt/slides/slide1.xml" Id="R6c26ea1f1ac8459f" /><Relationship Type="http://schemas.openxmlformats.org/officeDocument/2006/relationships/slide" Target="/ppt/slides/slide2.xml" Id="R3f4d4527f4034abe" /><Relationship Type="http://schemas.openxmlformats.org/officeDocument/2006/relationships/slide" Target="/ppt/slides/slide3.xml" Id="R036dbc529de041a5" /><Relationship Type="http://schemas.openxmlformats.org/officeDocument/2006/relationships/slide" Target="/ppt/slides/slide4.xml" Id="R8367bd3a659b4686" /><Relationship Type="http://schemas.openxmlformats.org/officeDocument/2006/relationships/slide" Target="/ppt/slides/slide5.xml" Id="R7e5d74a32eac4a0e" /><Relationship Type="http://schemas.openxmlformats.org/officeDocument/2006/relationships/slide" Target="/ppt/slides/slide6.xml" Id="R08994040e7b9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40270d5f3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3f7a57bd84654" /><Relationship Type="http://schemas.openxmlformats.org/officeDocument/2006/relationships/theme" Target="/ppt/slideMasters/theme/theme1.xml" Id="Re42603d6713d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3f7a57bd8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b7d88b16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f1f118778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e5b8e589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8e738179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f2db260b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5ded599949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MILLENIUM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MILLENIUM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77 308 623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947 014 781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