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1692aa226e4a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e3fd7235f245f1"/>
  </p:sldMasterIdLst>
  <p:sldIdLst>
    <p:sldId xmlns:r="http://schemas.openxmlformats.org/officeDocument/2006/relationships" id="256" r:id="Rf16f7263e75e4d2b"/>
    <p:sldId xmlns:r="http://schemas.openxmlformats.org/officeDocument/2006/relationships" id="257" r:id="R22f0464813564aba"/>
    <p:sldId xmlns:r="http://schemas.openxmlformats.org/officeDocument/2006/relationships" id="258" r:id="R849fa707458b4457"/>
    <p:sldId xmlns:r="http://schemas.openxmlformats.org/officeDocument/2006/relationships" id="259" r:id="R590aa3f072bd4074"/>
    <p:sldId xmlns:r="http://schemas.openxmlformats.org/officeDocument/2006/relationships" id="260" r:id="Ra0ae27a5dc054e21"/>
    <p:sldId xmlns:r="http://schemas.openxmlformats.org/officeDocument/2006/relationships" id="261" r:id="Rb8f7f86c022f4dae"/>
    <p:sldId xmlns:r="http://schemas.openxmlformats.org/officeDocument/2006/relationships" id="262" r:id="Rf412058ed708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e3fd7235f245f1" /><Relationship Type="http://schemas.openxmlformats.org/officeDocument/2006/relationships/slide" Target="/ppt/slides/slide1.xml" Id="Rf16f7263e75e4d2b" /><Relationship Type="http://schemas.openxmlformats.org/officeDocument/2006/relationships/slide" Target="/ppt/slides/slide2.xml" Id="R22f0464813564aba" /><Relationship Type="http://schemas.openxmlformats.org/officeDocument/2006/relationships/slide" Target="/ppt/slides/slide3.xml" Id="R849fa707458b4457" /><Relationship Type="http://schemas.openxmlformats.org/officeDocument/2006/relationships/slide" Target="/ppt/slides/slide4.xml" Id="R590aa3f072bd4074" /><Relationship Type="http://schemas.openxmlformats.org/officeDocument/2006/relationships/slide" Target="/ppt/slides/slide5.xml" Id="Ra0ae27a5dc054e21" /><Relationship Type="http://schemas.openxmlformats.org/officeDocument/2006/relationships/slide" Target="/ppt/slides/slide6.xml" Id="Rb8f7f86c022f4dae" /><Relationship Type="http://schemas.openxmlformats.org/officeDocument/2006/relationships/slide" Target="/ppt/slides/slide7.xml" Id="Rf412058ed708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4b30e0ab7a4d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146c9a70f486e" /><Relationship Type="http://schemas.openxmlformats.org/officeDocument/2006/relationships/theme" Target="/ppt/slideMasters/theme/theme1.xml" Id="Rf7dbf801290d41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8146c9a70f48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f8b25258043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564b58be440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24af467b04e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1cab98a0b41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dbdce84574e0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90ea739f7c4d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0fc8935594a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BYRKJEDALSTUNET LYS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BYRKJEDALSTUNET LYS AS ble etablert [år] og holder til i Dirdal.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17 313 337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1 411 913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875 515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3 837 814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9 618 701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ØVSTEBØ-GRUPPEN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4335 Dirdal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60 14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946 322 229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BYRKJEDALSTUNET LYS AS</a:t>
            </a:r>
          </a:p>
        </p:txBody>
      </p:sp>
    </p:spTree>
  </p:cSld>
  <p:clrMapOvr>
    <a:masterClrMapping xmlns:a="http://schemas.openxmlformats.org/drawingml/2006/main"/>
  </p:clrMapOvr>
</p:sld>
</file>