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6aa774032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b5f9805da4345"/>
  </p:sldMasterIdLst>
  <p:sldIdLst>
    <p:sldId xmlns:r="http://schemas.openxmlformats.org/officeDocument/2006/relationships" id="256" r:id="R91fa01e6ea0c4fb0"/>
    <p:sldId xmlns:r="http://schemas.openxmlformats.org/officeDocument/2006/relationships" id="257" r:id="R9f93b3c6e61b4644"/>
    <p:sldId xmlns:r="http://schemas.openxmlformats.org/officeDocument/2006/relationships" id="258" r:id="Rd58eec225f2b4a98"/>
    <p:sldId xmlns:r="http://schemas.openxmlformats.org/officeDocument/2006/relationships" id="259" r:id="Red5dbae587e74a1d"/>
    <p:sldId xmlns:r="http://schemas.openxmlformats.org/officeDocument/2006/relationships" id="260" r:id="R0f70a58b4a704b21"/>
    <p:sldId xmlns:r="http://schemas.openxmlformats.org/officeDocument/2006/relationships" id="261" r:id="R8434655285a84b05"/>
    <p:sldId xmlns:r="http://schemas.openxmlformats.org/officeDocument/2006/relationships" id="262" r:id="R05158099a521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b5f9805da4345" /><Relationship Type="http://schemas.openxmlformats.org/officeDocument/2006/relationships/slide" Target="/ppt/slides/slide1.xml" Id="R91fa01e6ea0c4fb0" /><Relationship Type="http://schemas.openxmlformats.org/officeDocument/2006/relationships/slide" Target="/ppt/slides/slide2.xml" Id="R9f93b3c6e61b4644" /><Relationship Type="http://schemas.openxmlformats.org/officeDocument/2006/relationships/slide" Target="/ppt/slides/slide3.xml" Id="Rd58eec225f2b4a98" /><Relationship Type="http://schemas.openxmlformats.org/officeDocument/2006/relationships/slide" Target="/ppt/slides/slide4.xml" Id="Red5dbae587e74a1d" /><Relationship Type="http://schemas.openxmlformats.org/officeDocument/2006/relationships/slide" Target="/ppt/slides/slide5.xml" Id="R0f70a58b4a704b21" /><Relationship Type="http://schemas.openxmlformats.org/officeDocument/2006/relationships/slide" Target="/ppt/slides/slide6.xml" Id="R8434655285a84b05" /><Relationship Type="http://schemas.openxmlformats.org/officeDocument/2006/relationships/slide" Target="/ppt/slides/slide7.xml" Id="R05158099a521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1295191ef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8906684842dc" /><Relationship Type="http://schemas.openxmlformats.org/officeDocument/2006/relationships/theme" Target="/ppt/slideMasters/theme/theme1.xml" Id="R8ad2fca1f4ba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8c89066848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6dd8e935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9c8bbedba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e5023ce8a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6bef19b04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958028e664d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93e04bbc0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46f2de85f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