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a1e7a1132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e26ac260c4715"/>
  </p:sldMasterIdLst>
  <p:sldIdLst>
    <p:sldId xmlns:r="http://schemas.openxmlformats.org/officeDocument/2006/relationships" id="256" r:id="Rdb6c002b79074d44"/>
    <p:sldId xmlns:r="http://schemas.openxmlformats.org/officeDocument/2006/relationships" id="257" r:id="R562a3ded856e4354"/>
    <p:sldId xmlns:r="http://schemas.openxmlformats.org/officeDocument/2006/relationships" id="258" r:id="Rf05c6c16c6b84cce"/>
    <p:sldId xmlns:r="http://schemas.openxmlformats.org/officeDocument/2006/relationships" id="259" r:id="R0f4eb49d8d3c44ac"/>
    <p:sldId xmlns:r="http://schemas.openxmlformats.org/officeDocument/2006/relationships" id="260" r:id="R5d5194f8203f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e26ac260c4715" /><Relationship Type="http://schemas.openxmlformats.org/officeDocument/2006/relationships/slide" Target="/ppt/slides/slide1.xml" Id="Rdb6c002b79074d44" /><Relationship Type="http://schemas.openxmlformats.org/officeDocument/2006/relationships/slide" Target="/ppt/slides/slide2.xml" Id="R562a3ded856e4354" /><Relationship Type="http://schemas.openxmlformats.org/officeDocument/2006/relationships/slide" Target="/ppt/slides/slide3.xml" Id="Rf05c6c16c6b84cce" /><Relationship Type="http://schemas.openxmlformats.org/officeDocument/2006/relationships/slide" Target="/ppt/slides/slide4.xml" Id="R0f4eb49d8d3c44ac" /><Relationship Type="http://schemas.openxmlformats.org/officeDocument/2006/relationships/slide" Target="/ppt/slides/slide5.xml" Id="R5d5194f8203f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90abe36ad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5341f3344a42" /><Relationship Type="http://schemas.openxmlformats.org/officeDocument/2006/relationships/theme" Target="/ppt/slideMasters/theme/theme1.xml" Id="Rc58b433ccce3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65341f334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217a0a153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06ef145cc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423917a8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5bfa1a225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0acf9fb83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