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26118fa6b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06c7b376d4212"/>
  </p:sldMasterIdLst>
  <p:sldIdLst>
    <p:sldId xmlns:r="http://schemas.openxmlformats.org/officeDocument/2006/relationships" id="256" r:id="Re65fc45ace5046ea"/>
    <p:sldId xmlns:r="http://schemas.openxmlformats.org/officeDocument/2006/relationships" id="257" r:id="Rb11dd431b779418d"/>
    <p:sldId xmlns:r="http://schemas.openxmlformats.org/officeDocument/2006/relationships" id="258" r:id="Rdaac8028df1b4785"/>
    <p:sldId xmlns:r="http://schemas.openxmlformats.org/officeDocument/2006/relationships" id="259" r:id="Rb8186b09abb24252"/>
    <p:sldId xmlns:r="http://schemas.openxmlformats.org/officeDocument/2006/relationships" id="260" r:id="R5c2e0d180b304610"/>
    <p:sldId xmlns:r="http://schemas.openxmlformats.org/officeDocument/2006/relationships" id="261" r:id="R5c9cab105b894522"/>
    <p:sldId xmlns:r="http://schemas.openxmlformats.org/officeDocument/2006/relationships" id="262" r:id="Rf008d7ff7491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06c7b376d4212" /><Relationship Type="http://schemas.openxmlformats.org/officeDocument/2006/relationships/slide" Target="/ppt/slides/slide1.xml" Id="Re65fc45ace5046ea" /><Relationship Type="http://schemas.openxmlformats.org/officeDocument/2006/relationships/slide" Target="/ppt/slides/slide2.xml" Id="Rb11dd431b779418d" /><Relationship Type="http://schemas.openxmlformats.org/officeDocument/2006/relationships/slide" Target="/ppt/slides/slide3.xml" Id="Rdaac8028df1b4785" /><Relationship Type="http://schemas.openxmlformats.org/officeDocument/2006/relationships/slide" Target="/ppt/slides/slide4.xml" Id="Rb8186b09abb24252" /><Relationship Type="http://schemas.openxmlformats.org/officeDocument/2006/relationships/slide" Target="/ppt/slides/slide5.xml" Id="R5c2e0d180b304610" /><Relationship Type="http://schemas.openxmlformats.org/officeDocument/2006/relationships/slide" Target="/ppt/slides/slide6.xml" Id="R5c9cab105b894522" /><Relationship Type="http://schemas.openxmlformats.org/officeDocument/2006/relationships/slide" Target="/ppt/slides/slide7.xml" Id="Rf008d7ff7491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0adad1232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56f023494724" /><Relationship Type="http://schemas.openxmlformats.org/officeDocument/2006/relationships/theme" Target="/ppt/slideMasters/theme/theme1.xml" Id="R193393995b80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356f02349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1572fc73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92d422ed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89c77aa51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03ff5d6f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79b9f8378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dfae0d468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66c2f76e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