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11096dbed643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109709bf914868"/>
  </p:sldMasterIdLst>
  <p:sldIdLst>
    <p:sldId xmlns:r="http://schemas.openxmlformats.org/officeDocument/2006/relationships" id="256" r:id="Ra152bf3bfb014076"/>
    <p:sldId xmlns:r="http://schemas.openxmlformats.org/officeDocument/2006/relationships" id="257" r:id="Re0f0af98656b4117"/>
    <p:sldId xmlns:r="http://schemas.openxmlformats.org/officeDocument/2006/relationships" id="258" r:id="R6603f190c2824068"/>
    <p:sldId xmlns:r="http://schemas.openxmlformats.org/officeDocument/2006/relationships" id="259" r:id="R3a15bc676894482a"/>
    <p:sldId xmlns:r="http://schemas.openxmlformats.org/officeDocument/2006/relationships" id="260" r:id="R56115ffe6bcf4c56"/>
    <p:sldId xmlns:r="http://schemas.openxmlformats.org/officeDocument/2006/relationships" id="261" r:id="Rc63d3efc5c634d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109709bf914868" /><Relationship Type="http://schemas.openxmlformats.org/officeDocument/2006/relationships/slide" Target="/ppt/slides/slide1.xml" Id="Ra152bf3bfb014076" /><Relationship Type="http://schemas.openxmlformats.org/officeDocument/2006/relationships/slide" Target="/ppt/slides/slide2.xml" Id="Re0f0af98656b4117" /><Relationship Type="http://schemas.openxmlformats.org/officeDocument/2006/relationships/slide" Target="/ppt/slides/slide3.xml" Id="R6603f190c2824068" /><Relationship Type="http://schemas.openxmlformats.org/officeDocument/2006/relationships/slide" Target="/ppt/slides/slide4.xml" Id="R3a15bc676894482a" /><Relationship Type="http://schemas.openxmlformats.org/officeDocument/2006/relationships/slide" Target="/ppt/slides/slide5.xml" Id="R56115ffe6bcf4c56" /><Relationship Type="http://schemas.openxmlformats.org/officeDocument/2006/relationships/slide" Target="/ppt/slides/slide6.xml" Id="Rc63d3efc5c634d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2d7d256e5f41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4379b09844fda" /><Relationship Type="http://schemas.openxmlformats.org/officeDocument/2006/relationships/theme" Target="/ppt/slideMasters/theme/theme1.xml" Id="R94756398f42142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94379b09844f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5b068c9f74f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c1cd72a044b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efe9c2cd547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8a9d8eac34d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a57ccf77d4c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63181d8d04a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STICO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84 88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945 429 348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