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b61156d40b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302eaaa6e431d"/>
  </p:sldMasterIdLst>
  <p:sldIdLst>
    <p:sldId xmlns:r="http://schemas.openxmlformats.org/officeDocument/2006/relationships" id="256" r:id="R9ca7e89e10b84650"/>
    <p:sldId xmlns:r="http://schemas.openxmlformats.org/officeDocument/2006/relationships" id="257" r:id="Rb59d1f05c30843be"/>
    <p:sldId xmlns:r="http://schemas.openxmlformats.org/officeDocument/2006/relationships" id="258" r:id="Rce523d7711b444a7"/>
    <p:sldId xmlns:r="http://schemas.openxmlformats.org/officeDocument/2006/relationships" id="259" r:id="R6e096ed2abbd404e"/>
    <p:sldId xmlns:r="http://schemas.openxmlformats.org/officeDocument/2006/relationships" id="260" r:id="R08b5264226534d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302eaaa6e431d" /><Relationship Type="http://schemas.openxmlformats.org/officeDocument/2006/relationships/slide" Target="/ppt/slides/slide1.xml" Id="R9ca7e89e10b84650" /><Relationship Type="http://schemas.openxmlformats.org/officeDocument/2006/relationships/slide" Target="/ppt/slides/slide2.xml" Id="Rb59d1f05c30843be" /><Relationship Type="http://schemas.openxmlformats.org/officeDocument/2006/relationships/slide" Target="/ppt/slides/slide3.xml" Id="Rce523d7711b444a7" /><Relationship Type="http://schemas.openxmlformats.org/officeDocument/2006/relationships/slide" Target="/ppt/slides/slide4.xml" Id="R6e096ed2abbd404e" /><Relationship Type="http://schemas.openxmlformats.org/officeDocument/2006/relationships/slide" Target="/ppt/slides/slide5.xml" Id="R08b5264226534d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b4f198f72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8bed6cb0f4c2c" /><Relationship Type="http://schemas.openxmlformats.org/officeDocument/2006/relationships/theme" Target="/ppt/slideMasters/theme/theme1.xml" Id="R35423bf2cf44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8bed6cb0f4c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a9c90f80f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81984c1b43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e8d6715b647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b3d317b4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733d16e6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DØNNA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DØNNA KOMMUNE ble etablert [år] og holder til i Dønna.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Krunhaugen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8820 Dønna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05 22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post@donna.kommune.no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www.donna.kommune.no/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945 114 878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DØNNA KOMMUNE</a:t>
            </a:r>
          </a:p>
        </p:txBody>
      </p:sp>
    </p:spTree>
  </p:cSld>
  <p:clrMapOvr>
    <a:masterClrMapping xmlns:a="http://schemas.openxmlformats.org/drawingml/2006/main"/>
  </p:clrMapOvr>
</p:sld>
</file>