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b4bb04509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3e807d5ac54bb9"/>
  </p:sldMasterIdLst>
  <p:sldIdLst>
    <p:sldId xmlns:r="http://schemas.openxmlformats.org/officeDocument/2006/relationships" id="256" r:id="R59aa8216322a468b"/>
    <p:sldId xmlns:r="http://schemas.openxmlformats.org/officeDocument/2006/relationships" id="257" r:id="Rcdf26c26a75945a6"/>
    <p:sldId xmlns:r="http://schemas.openxmlformats.org/officeDocument/2006/relationships" id="258" r:id="R431d0539c14d41a4"/>
    <p:sldId xmlns:r="http://schemas.openxmlformats.org/officeDocument/2006/relationships" id="259" r:id="Rbec1f7ec693144e6"/>
    <p:sldId xmlns:r="http://schemas.openxmlformats.org/officeDocument/2006/relationships" id="260" r:id="R6966077e0ceb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e807d5ac54bb9" /><Relationship Type="http://schemas.openxmlformats.org/officeDocument/2006/relationships/slide" Target="/ppt/slides/slide1.xml" Id="R59aa8216322a468b" /><Relationship Type="http://schemas.openxmlformats.org/officeDocument/2006/relationships/slide" Target="/ppt/slides/slide2.xml" Id="Rcdf26c26a75945a6" /><Relationship Type="http://schemas.openxmlformats.org/officeDocument/2006/relationships/slide" Target="/ppt/slides/slide3.xml" Id="R431d0539c14d41a4" /><Relationship Type="http://schemas.openxmlformats.org/officeDocument/2006/relationships/slide" Target="/ppt/slides/slide4.xml" Id="Rbec1f7ec693144e6" /><Relationship Type="http://schemas.openxmlformats.org/officeDocument/2006/relationships/slide" Target="/ppt/slides/slide5.xml" Id="R6966077e0ceb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c6523d57f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67e33678b4d1d" /><Relationship Type="http://schemas.openxmlformats.org/officeDocument/2006/relationships/theme" Target="/ppt/slideMasters/theme/theme1.xml" Id="Rde5be4c428d2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67e33678b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36efc9a0448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f9a938bdd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255348b3b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1c0135cbf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9304587c8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LEIRFJORD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LEIRFJORD KOMMUNE ble etablert [år] og holder til i Leirfjord.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Skoledalsveien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8890 Leirfjord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75074000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postmottak@leirfjord.kommune.no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www.leirfjord.kommune.no/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945 034 572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