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3fa2bf3eb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9a95fa6914905"/>
  </p:sldMasterIdLst>
  <p:sldIdLst>
    <p:sldId xmlns:r="http://schemas.openxmlformats.org/officeDocument/2006/relationships" id="256" r:id="R5586d7be0cc44a78"/>
    <p:sldId xmlns:r="http://schemas.openxmlformats.org/officeDocument/2006/relationships" id="257" r:id="R8dba9b37e0cd4f9c"/>
    <p:sldId xmlns:r="http://schemas.openxmlformats.org/officeDocument/2006/relationships" id="258" r:id="R9e60c928ace94a8e"/>
    <p:sldId xmlns:r="http://schemas.openxmlformats.org/officeDocument/2006/relationships" id="259" r:id="Rb621e7cb4d044150"/>
    <p:sldId xmlns:r="http://schemas.openxmlformats.org/officeDocument/2006/relationships" id="260" r:id="Re83e67df2b1a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9a95fa6914905" /><Relationship Type="http://schemas.openxmlformats.org/officeDocument/2006/relationships/slide" Target="/ppt/slides/slide1.xml" Id="R5586d7be0cc44a78" /><Relationship Type="http://schemas.openxmlformats.org/officeDocument/2006/relationships/slide" Target="/ppt/slides/slide2.xml" Id="R8dba9b37e0cd4f9c" /><Relationship Type="http://schemas.openxmlformats.org/officeDocument/2006/relationships/slide" Target="/ppt/slides/slide3.xml" Id="R9e60c928ace94a8e" /><Relationship Type="http://schemas.openxmlformats.org/officeDocument/2006/relationships/slide" Target="/ppt/slides/slide4.xml" Id="Rb621e7cb4d044150" /><Relationship Type="http://schemas.openxmlformats.org/officeDocument/2006/relationships/slide" Target="/ppt/slides/slide5.xml" Id="Re83e67df2b1a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33f505682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1d549e3544efd" /><Relationship Type="http://schemas.openxmlformats.org/officeDocument/2006/relationships/theme" Target="/ppt/slideMasters/theme/theme1.xml" Id="Rc1ca476e53e4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1d549e354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d62e7d193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de0d730a7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c10cd9fa6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a04d81e9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56c771945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KOMMUNE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