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99e0b84ef46417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afe3c3ac55646b8"/>
  </p:sldMasterIdLst>
  <p:sldIdLst>
    <p:sldId xmlns:r="http://schemas.openxmlformats.org/officeDocument/2006/relationships" id="256" r:id="Rf7cdfa00fde24b9f"/>
    <p:sldId xmlns:r="http://schemas.openxmlformats.org/officeDocument/2006/relationships" id="257" r:id="R9765ebe79ee74fd5"/>
    <p:sldId xmlns:r="http://schemas.openxmlformats.org/officeDocument/2006/relationships" id="258" r:id="R00d65cb2b0014b39"/>
    <p:sldId xmlns:r="http://schemas.openxmlformats.org/officeDocument/2006/relationships" id="259" r:id="Rb12b99eea552439b"/>
    <p:sldId xmlns:r="http://schemas.openxmlformats.org/officeDocument/2006/relationships" id="260" r:id="R60da14367f714eec"/>
    <p:sldId xmlns:r="http://schemas.openxmlformats.org/officeDocument/2006/relationships" id="261" r:id="R92393838d52746a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afe3c3ac55646b8" /><Relationship Type="http://schemas.openxmlformats.org/officeDocument/2006/relationships/slide" Target="/ppt/slides/slide1.xml" Id="Rf7cdfa00fde24b9f" /><Relationship Type="http://schemas.openxmlformats.org/officeDocument/2006/relationships/slide" Target="/ppt/slides/slide2.xml" Id="R9765ebe79ee74fd5" /><Relationship Type="http://schemas.openxmlformats.org/officeDocument/2006/relationships/slide" Target="/ppt/slides/slide3.xml" Id="R00d65cb2b0014b39" /><Relationship Type="http://schemas.openxmlformats.org/officeDocument/2006/relationships/slide" Target="/ppt/slides/slide4.xml" Id="Rb12b99eea552439b" /><Relationship Type="http://schemas.openxmlformats.org/officeDocument/2006/relationships/slide" Target="/ppt/slides/slide5.xml" Id="R60da14367f714eec" /><Relationship Type="http://schemas.openxmlformats.org/officeDocument/2006/relationships/slide" Target="/ppt/slides/slide6.xml" Id="R92393838d52746a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b317dc51c3542c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87303b80f9493c" /><Relationship Type="http://schemas.openxmlformats.org/officeDocument/2006/relationships/theme" Target="/ppt/slideMasters/theme/theme1.xml" Id="Racdb793d2074434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787303b80f9493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d1a4170650476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8c915dbf634dc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316a9a20504c5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d43e3b250c424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c56137d4584df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21f12a771244d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SYVENDEDAGS ADVENTISTKIRKEN - DEN NORSKE UNION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SYVENDEDAGS ADVENTISTKIRKEN - DEN NORSKE UNION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SYVENDEDAGS ADVENTISTKIRKEN - DEN NORSKE UNION ble etablert [år] og holder til i Røyse.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SYVENDEDAGS ADVENTISTKIRKEN - DEN NORSKE UNION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SYVENDEDAGS ADVENTISTKIRKEN - DEN NORSKE UNION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SYVENDEDAGS ADVENTISTKIRKEN - DEN NORSKE UNION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89 443 539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8 439 940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11 648 885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87 401 482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141 848 626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SYVENDEDAGS ADVENTISTKIRKEN - DEN NORSKE UNION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Røyseveien 41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3530 Røyse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16 16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post.dnu@adventist.no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944 671 102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SYVENDEDAGS ADVENTISTKIRKEN - DEN NORSKE UNION</a:t>
            </a:r>
          </a:p>
        </p:txBody>
      </p:sp>
    </p:spTree>
  </p:cSld>
  <p:clrMapOvr>
    <a:masterClrMapping xmlns:a="http://schemas.openxmlformats.org/drawingml/2006/main"/>
  </p:clrMapOvr>
</p:sld>
</file>