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4f789d833f4f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fefa058f4e4954"/>
  </p:sldMasterIdLst>
  <p:sldIdLst>
    <p:sldId xmlns:r="http://schemas.openxmlformats.org/officeDocument/2006/relationships" id="256" r:id="Red0de52f54214a1a"/>
    <p:sldId xmlns:r="http://schemas.openxmlformats.org/officeDocument/2006/relationships" id="257" r:id="Rf59cf7c49ecf4b01"/>
    <p:sldId xmlns:r="http://schemas.openxmlformats.org/officeDocument/2006/relationships" id="258" r:id="Re0c9b62616d741ca"/>
    <p:sldId xmlns:r="http://schemas.openxmlformats.org/officeDocument/2006/relationships" id="259" r:id="Rf302cd397b914631"/>
    <p:sldId xmlns:r="http://schemas.openxmlformats.org/officeDocument/2006/relationships" id="260" r:id="R589b654a71434a0c"/>
    <p:sldId xmlns:r="http://schemas.openxmlformats.org/officeDocument/2006/relationships" id="261" r:id="R2ad6a7b07fe246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fefa058f4e4954" /><Relationship Type="http://schemas.openxmlformats.org/officeDocument/2006/relationships/slide" Target="/ppt/slides/slide1.xml" Id="Red0de52f54214a1a" /><Relationship Type="http://schemas.openxmlformats.org/officeDocument/2006/relationships/slide" Target="/ppt/slides/slide2.xml" Id="Rf59cf7c49ecf4b01" /><Relationship Type="http://schemas.openxmlformats.org/officeDocument/2006/relationships/slide" Target="/ppt/slides/slide3.xml" Id="Re0c9b62616d741ca" /><Relationship Type="http://schemas.openxmlformats.org/officeDocument/2006/relationships/slide" Target="/ppt/slides/slide4.xml" Id="Rf302cd397b914631" /><Relationship Type="http://schemas.openxmlformats.org/officeDocument/2006/relationships/slide" Target="/ppt/slides/slide5.xml" Id="R589b654a71434a0c" /><Relationship Type="http://schemas.openxmlformats.org/officeDocument/2006/relationships/slide" Target="/ppt/slides/slide6.xml" Id="R2ad6a7b07fe246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2869885b2043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aa0bb500049df" /><Relationship Type="http://schemas.openxmlformats.org/officeDocument/2006/relationships/theme" Target="/ppt/slideMasters/theme/theme1.xml" Id="R80d01291191447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daa0bb500049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b0d25fabf43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ed0311e0143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a98a3b2d64b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fd294113547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7449f678541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72b81db304d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SØRØST-NORGE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SØRØST-NORGE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STIFTELSEN BV  –  17,2 %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TELEMARK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 1  –  13,2 %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NØTTERØY-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TELEMARK -  –  7,3 %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944 521 836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