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bfb22c2ec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16e9d0aee44b72"/>
  </p:sldMasterIdLst>
  <p:sldIdLst>
    <p:sldId xmlns:r="http://schemas.openxmlformats.org/officeDocument/2006/relationships" id="256" r:id="R75f5b796a5ff458c"/>
    <p:sldId xmlns:r="http://schemas.openxmlformats.org/officeDocument/2006/relationships" id="257" r:id="R097aa694ea544830"/>
    <p:sldId xmlns:r="http://schemas.openxmlformats.org/officeDocument/2006/relationships" id="258" r:id="Rcccb1db5c07f4149"/>
    <p:sldId xmlns:r="http://schemas.openxmlformats.org/officeDocument/2006/relationships" id="259" r:id="R07b7d3b15f514b16"/>
    <p:sldId xmlns:r="http://schemas.openxmlformats.org/officeDocument/2006/relationships" id="260" r:id="R1236918b3a86474b"/>
    <p:sldId xmlns:r="http://schemas.openxmlformats.org/officeDocument/2006/relationships" id="261" r:id="R4070012f151a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6e9d0aee44b72" /><Relationship Type="http://schemas.openxmlformats.org/officeDocument/2006/relationships/slide" Target="/ppt/slides/slide1.xml" Id="R75f5b796a5ff458c" /><Relationship Type="http://schemas.openxmlformats.org/officeDocument/2006/relationships/slide" Target="/ppt/slides/slide2.xml" Id="R097aa694ea544830" /><Relationship Type="http://schemas.openxmlformats.org/officeDocument/2006/relationships/slide" Target="/ppt/slides/slide3.xml" Id="Rcccb1db5c07f4149" /><Relationship Type="http://schemas.openxmlformats.org/officeDocument/2006/relationships/slide" Target="/ppt/slides/slide4.xml" Id="R07b7d3b15f514b16" /><Relationship Type="http://schemas.openxmlformats.org/officeDocument/2006/relationships/slide" Target="/ppt/slides/slide5.xml" Id="R1236918b3a86474b" /><Relationship Type="http://schemas.openxmlformats.org/officeDocument/2006/relationships/slide" Target="/ppt/slides/slide6.xml" Id="R4070012f151a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ddf2ff753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92a4c33d94d46" /><Relationship Type="http://schemas.openxmlformats.org/officeDocument/2006/relationships/theme" Target="/ppt/slideMasters/theme/theme1.xml" Id="R58dd00dc7425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92a4c33d9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0eed613eb4e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a93b3618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3acecfb33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1e222c44e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366a78641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85358dcc54c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BV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 1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TELEMARK -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SØRØST-NORGE</a:t>
            </a:r>
          </a:p>
        </p:txBody>
      </p:sp>
    </p:spTree>
  </p:cSld>
  <p:clrMapOvr>
    <a:masterClrMapping xmlns:a="http://schemas.openxmlformats.org/drawingml/2006/main"/>
  </p:clrMapOvr>
</p:sld>
</file>