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6b2631c22241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03ba4547c9475a"/>
  </p:sldMasterIdLst>
  <p:sldIdLst>
    <p:sldId xmlns:r="http://schemas.openxmlformats.org/officeDocument/2006/relationships" id="256" r:id="R3c96710f4e8142f0"/>
    <p:sldId xmlns:r="http://schemas.openxmlformats.org/officeDocument/2006/relationships" id="257" r:id="Ra5c27b1cbc864e39"/>
    <p:sldId xmlns:r="http://schemas.openxmlformats.org/officeDocument/2006/relationships" id="258" r:id="R813054179db644b2"/>
    <p:sldId xmlns:r="http://schemas.openxmlformats.org/officeDocument/2006/relationships" id="259" r:id="R0484d716fc5f42b3"/>
    <p:sldId xmlns:r="http://schemas.openxmlformats.org/officeDocument/2006/relationships" id="260" r:id="R711a3a4cb97242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03ba4547c9475a" /><Relationship Type="http://schemas.openxmlformats.org/officeDocument/2006/relationships/slide" Target="/ppt/slides/slide1.xml" Id="R3c96710f4e8142f0" /><Relationship Type="http://schemas.openxmlformats.org/officeDocument/2006/relationships/slide" Target="/ppt/slides/slide2.xml" Id="Ra5c27b1cbc864e39" /><Relationship Type="http://schemas.openxmlformats.org/officeDocument/2006/relationships/slide" Target="/ppt/slides/slide3.xml" Id="R813054179db644b2" /><Relationship Type="http://schemas.openxmlformats.org/officeDocument/2006/relationships/slide" Target="/ppt/slides/slide4.xml" Id="R0484d716fc5f42b3" /><Relationship Type="http://schemas.openxmlformats.org/officeDocument/2006/relationships/slide" Target="/ppt/slides/slide5.xml" Id="R711a3a4cb97242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4f0d2f94d04d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06329c7694818" /><Relationship Type="http://schemas.openxmlformats.org/officeDocument/2006/relationships/theme" Target="/ppt/slideMasters/theme/theme1.xml" Id="R2416506560e84b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d06329c76948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9c63613f74e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81b905a794f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9ff4ed1b747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dcad41ce243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d233af67e47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EIGERSUND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EIGERSUND KOMMUNE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Bøckmans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46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post@eigersund.kommune.no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www.eigersund.kommune.no/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944 496 394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