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023d9bff446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1c7f2430844e17"/>
  </p:sldMasterIdLst>
  <p:sldIdLst>
    <p:sldId xmlns:r="http://schemas.openxmlformats.org/officeDocument/2006/relationships" id="256" r:id="R9c554d04a63c4491"/>
    <p:sldId xmlns:r="http://schemas.openxmlformats.org/officeDocument/2006/relationships" id="257" r:id="R59a4d8f1ee514837"/>
    <p:sldId xmlns:r="http://schemas.openxmlformats.org/officeDocument/2006/relationships" id="258" r:id="Rd0ae034410b94bf2"/>
    <p:sldId xmlns:r="http://schemas.openxmlformats.org/officeDocument/2006/relationships" id="259" r:id="R17d1ba22f65e423c"/>
    <p:sldId xmlns:r="http://schemas.openxmlformats.org/officeDocument/2006/relationships" id="260" r:id="Ra898033f266d464f"/>
    <p:sldId xmlns:r="http://schemas.openxmlformats.org/officeDocument/2006/relationships" id="261" r:id="Rbe3ff5a276e543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c7f2430844e17" /><Relationship Type="http://schemas.openxmlformats.org/officeDocument/2006/relationships/slide" Target="/ppt/slides/slide1.xml" Id="R9c554d04a63c4491" /><Relationship Type="http://schemas.openxmlformats.org/officeDocument/2006/relationships/slide" Target="/ppt/slides/slide2.xml" Id="R59a4d8f1ee514837" /><Relationship Type="http://schemas.openxmlformats.org/officeDocument/2006/relationships/slide" Target="/ppt/slides/slide3.xml" Id="Rd0ae034410b94bf2" /><Relationship Type="http://schemas.openxmlformats.org/officeDocument/2006/relationships/slide" Target="/ppt/slides/slide4.xml" Id="R17d1ba22f65e423c" /><Relationship Type="http://schemas.openxmlformats.org/officeDocument/2006/relationships/slide" Target="/ppt/slides/slide5.xml" Id="Ra898033f266d464f" /><Relationship Type="http://schemas.openxmlformats.org/officeDocument/2006/relationships/slide" Target="/ppt/slides/slide6.xml" Id="Rbe3ff5a276e543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9e61590e3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469b0005747e0" /><Relationship Type="http://schemas.openxmlformats.org/officeDocument/2006/relationships/theme" Target="/ppt/slideMasters/theme/theme1.xml" Id="Re95e0bcae9524a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f469b0005747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d0f77bd494b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574cf52e34a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b4adce75f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c7d2ad45a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3c6afdec745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e12070d1041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REGNSKAPSLAG SA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9 733 316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51 76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944 470 433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