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985593203d41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27a714ddf945e4"/>
  </p:sldMasterIdLst>
  <p:sldIdLst>
    <p:sldId xmlns:r="http://schemas.openxmlformats.org/officeDocument/2006/relationships" id="256" r:id="Re01bea3944474e82"/>
    <p:sldId xmlns:r="http://schemas.openxmlformats.org/officeDocument/2006/relationships" id="257" r:id="Re997c9960adc496a"/>
    <p:sldId xmlns:r="http://schemas.openxmlformats.org/officeDocument/2006/relationships" id="258" r:id="Rfffb85f014a74bef"/>
    <p:sldId xmlns:r="http://schemas.openxmlformats.org/officeDocument/2006/relationships" id="259" r:id="R87a90243fb6946df"/>
    <p:sldId xmlns:r="http://schemas.openxmlformats.org/officeDocument/2006/relationships" id="260" r:id="R70bd45648dcd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7a714ddf945e4" /><Relationship Type="http://schemas.openxmlformats.org/officeDocument/2006/relationships/slide" Target="/ppt/slides/slide1.xml" Id="Re01bea3944474e82" /><Relationship Type="http://schemas.openxmlformats.org/officeDocument/2006/relationships/slide" Target="/ppt/slides/slide2.xml" Id="Re997c9960adc496a" /><Relationship Type="http://schemas.openxmlformats.org/officeDocument/2006/relationships/slide" Target="/ppt/slides/slide3.xml" Id="Rfffb85f014a74bef" /><Relationship Type="http://schemas.openxmlformats.org/officeDocument/2006/relationships/slide" Target="/ppt/slides/slide4.xml" Id="R87a90243fb6946df" /><Relationship Type="http://schemas.openxmlformats.org/officeDocument/2006/relationships/slide" Target="/ppt/slides/slide5.xml" Id="R70bd45648dcd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d43413e6eb4c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4006a9e9a42f8" /><Relationship Type="http://schemas.openxmlformats.org/officeDocument/2006/relationships/theme" Target="/ppt/slideMasters/theme/theme1.xml" Id="Rb5e692b176d643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24006a9e9a42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dff6a9b744d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beb99a15a48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0112141e843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c83f271bd41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082a66aed45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DNT-EDRU LIVSSTIL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DNT-EDRU LIVSSTIL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DNT-EDRU LIVSSTIL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DNT-EDRU LIVSSTIL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DNT-EDRU LIVSSTIL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DNT-EDRU LIVSSTIL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Kvassnesvegen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post@edru.no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www.edru.no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944 438 599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DNT-EDRU LIVSSTIL</a:t>
            </a:r>
          </a:p>
        </p:txBody>
      </p:sp>
    </p:spTree>
  </p:cSld>
  <p:clrMapOvr>
    <a:masterClrMapping xmlns:a="http://schemas.openxmlformats.org/drawingml/2006/main"/>
  </p:clrMapOvr>
</p:sld>
</file>