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7a0d00c0b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570e816304f46"/>
  </p:sldMasterIdLst>
  <p:sldIdLst>
    <p:sldId xmlns:r="http://schemas.openxmlformats.org/officeDocument/2006/relationships" id="256" r:id="R1f56a8865f9f4834"/>
    <p:sldId xmlns:r="http://schemas.openxmlformats.org/officeDocument/2006/relationships" id="257" r:id="R26653d6f902f4719"/>
    <p:sldId xmlns:r="http://schemas.openxmlformats.org/officeDocument/2006/relationships" id="258" r:id="R279715ee849e4f35"/>
    <p:sldId xmlns:r="http://schemas.openxmlformats.org/officeDocument/2006/relationships" id="259" r:id="R55e45d859e6d4497"/>
    <p:sldId xmlns:r="http://schemas.openxmlformats.org/officeDocument/2006/relationships" id="260" r:id="R85071ac34410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570e816304f46" /><Relationship Type="http://schemas.openxmlformats.org/officeDocument/2006/relationships/slide" Target="/ppt/slides/slide1.xml" Id="R1f56a8865f9f4834" /><Relationship Type="http://schemas.openxmlformats.org/officeDocument/2006/relationships/slide" Target="/ppt/slides/slide2.xml" Id="R26653d6f902f4719" /><Relationship Type="http://schemas.openxmlformats.org/officeDocument/2006/relationships/slide" Target="/ppt/slides/slide3.xml" Id="R279715ee849e4f35" /><Relationship Type="http://schemas.openxmlformats.org/officeDocument/2006/relationships/slide" Target="/ppt/slides/slide4.xml" Id="R55e45d859e6d4497" /><Relationship Type="http://schemas.openxmlformats.org/officeDocument/2006/relationships/slide" Target="/ppt/slides/slide5.xml" Id="R85071ac34410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1d2eff449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6ccd4e0d944f5" /><Relationship Type="http://schemas.openxmlformats.org/officeDocument/2006/relationships/theme" Target="/ppt/slideMasters/theme/theme1.xml" Id="R28e799ee9398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06ccd4e0d944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28a16bd20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afe281bd7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7111d8f3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c40e21686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745f906f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KIRKENS BYMISJON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KIRKENS BYMISJON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36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www.kirkensbymisjon.no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