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b758c0a58049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15357bab13479b"/>
  </p:sldMasterIdLst>
  <p:sldIdLst>
    <p:sldId xmlns:r="http://schemas.openxmlformats.org/officeDocument/2006/relationships" id="256" r:id="Rd62a86f7ed3c455a"/>
    <p:sldId xmlns:r="http://schemas.openxmlformats.org/officeDocument/2006/relationships" id="257" r:id="Rcf9bcf7cf1ca4520"/>
    <p:sldId xmlns:r="http://schemas.openxmlformats.org/officeDocument/2006/relationships" id="258" r:id="R00d71933a2184355"/>
    <p:sldId xmlns:r="http://schemas.openxmlformats.org/officeDocument/2006/relationships" id="259" r:id="Ra7a5049b1f7c4777"/>
    <p:sldId xmlns:r="http://schemas.openxmlformats.org/officeDocument/2006/relationships" id="260" r:id="R51910cfd7905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5357bab13479b" /><Relationship Type="http://schemas.openxmlformats.org/officeDocument/2006/relationships/slide" Target="/ppt/slides/slide1.xml" Id="Rd62a86f7ed3c455a" /><Relationship Type="http://schemas.openxmlformats.org/officeDocument/2006/relationships/slide" Target="/ppt/slides/slide2.xml" Id="Rcf9bcf7cf1ca4520" /><Relationship Type="http://schemas.openxmlformats.org/officeDocument/2006/relationships/slide" Target="/ppt/slides/slide3.xml" Id="R00d71933a2184355" /><Relationship Type="http://schemas.openxmlformats.org/officeDocument/2006/relationships/slide" Target="/ppt/slides/slide4.xml" Id="Ra7a5049b1f7c4777" /><Relationship Type="http://schemas.openxmlformats.org/officeDocument/2006/relationships/slide" Target="/ppt/slides/slide5.xml" Id="R51910cfd7905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b8844b265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8092a398c4c62" /><Relationship Type="http://schemas.openxmlformats.org/officeDocument/2006/relationships/theme" Target="/ppt/slideMasters/theme/theme1.xml" Id="R60e52480154e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8092a398c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9be3c1741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ae087c1c0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8c9898bdd47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5693d17ab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691f77bb84f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KONGSVINGER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KONGSVINGER KOMMUNE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postmottak@kongsvinger.kommune.no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www.kongsvinger.kommune.no/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944 117 784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KONGSVINGER KOMMUNE</a:t>
            </a:r>
          </a:p>
        </p:txBody>
      </p:sp>
    </p:spTree>
  </p:cSld>
  <p:clrMapOvr>
    <a:masterClrMapping xmlns:a="http://schemas.openxmlformats.org/drawingml/2006/main"/>
  </p:clrMapOvr>
</p:sld>
</file>