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9f0345eecf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f9ecc398ac45f3"/>
  </p:sldMasterIdLst>
  <p:sldIdLst>
    <p:sldId xmlns:r="http://schemas.openxmlformats.org/officeDocument/2006/relationships" id="256" r:id="Rc10b4d6b7bd74e5c"/>
    <p:sldId xmlns:r="http://schemas.openxmlformats.org/officeDocument/2006/relationships" id="257" r:id="R54b21f631976463f"/>
    <p:sldId xmlns:r="http://schemas.openxmlformats.org/officeDocument/2006/relationships" id="258" r:id="Rd8bbb14447ce4f0e"/>
    <p:sldId xmlns:r="http://schemas.openxmlformats.org/officeDocument/2006/relationships" id="259" r:id="Rf5832a5fc0834bb8"/>
    <p:sldId xmlns:r="http://schemas.openxmlformats.org/officeDocument/2006/relationships" id="260" r:id="R9cfd5b87d49b4a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9ecc398ac45f3" /><Relationship Type="http://schemas.openxmlformats.org/officeDocument/2006/relationships/slide" Target="/ppt/slides/slide1.xml" Id="Rc10b4d6b7bd74e5c" /><Relationship Type="http://schemas.openxmlformats.org/officeDocument/2006/relationships/slide" Target="/ppt/slides/slide2.xml" Id="R54b21f631976463f" /><Relationship Type="http://schemas.openxmlformats.org/officeDocument/2006/relationships/slide" Target="/ppt/slides/slide3.xml" Id="Rd8bbb14447ce4f0e" /><Relationship Type="http://schemas.openxmlformats.org/officeDocument/2006/relationships/slide" Target="/ppt/slides/slide4.xml" Id="Rf5832a5fc0834bb8" /><Relationship Type="http://schemas.openxmlformats.org/officeDocument/2006/relationships/slide" Target="/ppt/slides/slide5.xml" Id="R9cfd5b87d49b4a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9a9d80a814b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f89f52c7342bf" /><Relationship Type="http://schemas.openxmlformats.org/officeDocument/2006/relationships/theme" Target="/ppt/slideMasters/theme/theme1.xml" Id="R105efd158406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f89f52c73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a9e00c81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dbadebd5243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2d1411383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f2c0bbcc46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6409dd6d41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