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8d055d235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fe9388fc0c4aa6"/>
  </p:sldMasterIdLst>
  <p:sldIdLst>
    <p:sldId xmlns:r="http://schemas.openxmlformats.org/officeDocument/2006/relationships" id="256" r:id="Rae246e0a49964a96"/>
    <p:sldId xmlns:r="http://schemas.openxmlformats.org/officeDocument/2006/relationships" id="257" r:id="R28669ea7f34d479e"/>
    <p:sldId xmlns:r="http://schemas.openxmlformats.org/officeDocument/2006/relationships" id="258" r:id="Rd138eeb5a91c4a55"/>
    <p:sldId xmlns:r="http://schemas.openxmlformats.org/officeDocument/2006/relationships" id="259" r:id="Rf3d61e8232cb4a5f"/>
    <p:sldId xmlns:r="http://schemas.openxmlformats.org/officeDocument/2006/relationships" id="260" r:id="R79388d383ee140bb"/>
    <p:sldId xmlns:r="http://schemas.openxmlformats.org/officeDocument/2006/relationships" id="261" r:id="R614f80ceaad4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e9388fc0c4aa6" /><Relationship Type="http://schemas.openxmlformats.org/officeDocument/2006/relationships/slide" Target="/ppt/slides/slide1.xml" Id="Rae246e0a49964a96" /><Relationship Type="http://schemas.openxmlformats.org/officeDocument/2006/relationships/slide" Target="/ppt/slides/slide2.xml" Id="R28669ea7f34d479e" /><Relationship Type="http://schemas.openxmlformats.org/officeDocument/2006/relationships/slide" Target="/ppt/slides/slide3.xml" Id="Rd138eeb5a91c4a55" /><Relationship Type="http://schemas.openxmlformats.org/officeDocument/2006/relationships/slide" Target="/ppt/slides/slide4.xml" Id="Rf3d61e8232cb4a5f" /><Relationship Type="http://schemas.openxmlformats.org/officeDocument/2006/relationships/slide" Target="/ppt/slides/slide5.xml" Id="R79388d383ee140bb" /><Relationship Type="http://schemas.openxmlformats.org/officeDocument/2006/relationships/slide" Target="/ppt/slides/slide6.xml" Id="R614f80ceaad4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45dea9c2e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68c957bdf4592" /><Relationship Type="http://schemas.openxmlformats.org/officeDocument/2006/relationships/theme" Target="/ppt/slideMasters/theme/theme1.xml" Id="R32dd342dc45942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68c957bdf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500b70ac446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6528358ae4c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f692877f84d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f60ae39b5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17298f5f740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474dca9984e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 74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postmottak@haugesund.kommune.no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www.haugesund.no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944 073 787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