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b20c60d42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42b1e5c2b49af"/>
  </p:sldMasterIdLst>
  <p:sldIdLst>
    <p:sldId xmlns:r="http://schemas.openxmlformats.org/officeDocument/2006/relationships" id="256" r:id="Rbfc7b8466cd84479"/>
    <p:sldId xmlns:r="http://schemas.openxmlformats.org/officeDocument/2006/relationships" id="257" r:id="R13ff70ef35a748dc"/>
    <p:sldId xmlns:r="http://schemas.openxmlformats.org/officeDocument/2006/relationships" id="258" r:id="Rff4f308bb46a4f18"/>
    <p:sldId xmlns:r="http://schemas.openxmlformats.org/officeDocument/2006/relationships" id="259" r:id="R5b219a8667064453"/>
    <p:sldId xmlns:r="http://schemas.openxmlformats.org/officeDocument/2006/relationships" id="260" r:id="Rc26c719347504b96"/>
    <p:sldId xmlns:r="http://schemas.openxmlformats.org/officeDocument/2006/relationships" id="261" r:id="Ra61a6d4c32d14987"/>
    <p:sldId xmlns:r="http://schemas.openxmlformats.org/officeDocument/2006/relationships" id="262" r:id="R01b62bdb0056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42b1e5c2b49af" /><Relationship Type="http://schemas.openxmlformats.org/officeDocument/2006/relationships/slide" Target="/ppt/slides/slide1.xml" Id="Rbfc7b8466cd84479" /><Relationship Type="http://schemas.openxmlformats.org/officeDocument/2006/relationships/slide" Target="/ppt/slides/slide2.xml" Id="R13ff70ef35a748dc" /><Relationship Type="http://schemas.openxmlformats.org/officeDocument/2006/relationships/slide" Target="/ppt/slides/slide3.xml" Id="Rff4f308bb46a4f18" /><Relationship Type="http://schemas.openxmlformats.org/officeDocument/2006/relationships/slide" Target="/ppt/slides/slide4.xml" Id="R5b219a8667064453" /><Relationship Type="http://schemas.openxmlformats.org/officeDocument/2006/relationships/slide" Target="/ppt/slides/slide5.xml" Id="Rc26c719347504b96" /><Relationship Type="http://schemas.openxmlformats.org/officeDocument/2006/relationships/slide" Target="/ppt/slides/slide6.xml" Id="Ra61a6d4c32d14987" /><Relationship Type="http://schemas.openxmlformats.org/officeDocument/2006/relationships/slide" Target="/ppt/slides/slide7.xml" Id="R01b62bdb0056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bbe597433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70f567e0a4ef0" /><Relationship Type="http://schemas.openxmlformats.org/officeDocument/2006/relationships/theme" Target="/ppt/slideMasters/theme/theme1.xml" Id="Re498b2179b4e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70f567e0a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d608b96d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14d1b3da5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a21694b98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01bb339c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7cf0f278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dc7e600f7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a06c966a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