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05a288f00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398705e4e4ae5"/>
  </p:sldMasterIdLst>
  <p:sldIdLst>
    <p:sldId xmlns:r="http://schemas.openxmlformats.org/officeDocument/2006/relationships" id="256" r:id="R82272c78a3404283"/>
    <p:sldId xmlns:r="http://schemas.openxmlformats.org/officeDocument/2006/relationships" id="257" r:id="Rf50b90ae14844a9e"/>
    <p:sldId xmlns:r="http://schemas.openxmlformats.org/officeDocument/2006/relationships" id="258" r:id="R66ba36a577ca4b86"/>
    <p:sldId xmlns:r="http://schemas.openxmlformats.org/officeDocument/2006/relationships" id="259" r:id="Rfa9ef8f5de074328"/>
    <p:sldId xmlns:r="http://schemas.openxmlformats.org/officeDocument/2006/relationships" id="260" r:id="R8965aa7b2b6945c7"/>
    <p:sldId xmlns:r="http://schemas.openxmlformats.org/officeDocument/2006/relationships" id="261" r:id="R4c937961bfed47b6"/>
    <p:sldId xmlns:r="http://schemas.openxmlformats.org/officeDocument/2006/relationships" id="262" r:id="R99a44ae504f14a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398705e4e4ae5" /><Relationship Type="http://schemas.openxmlformats.org/officeDocument/2006/relationships/slide" Target="/ppt/slides/slide1.xml" Id="R82272c78a3404283" /><Relationship Type="http://schemas.openxmlformats.org/officeDocument/2006/relationships/slide" Target="/ppt/slides/slide2.xml" Id="Rf50b90ae14844a9e" /><Relationship Type="http://schemas.openxmlformats.org/officeDocument/2006/relationships/slide" Target="/ppt/slides/slide3.xml" Id="R66ba36a577ca4b86" /><Relationship Type="http://schemas.openxmlformats.org/officeDocument/2006/relationships/slide" Target="/ppt/slides/slide4.xml" Id="Rfa9ef8f5de074328" /><Relationship Type="http://schemas.openxmlformats.org/officeDocument/2006/relationships/slide" Target="/ppt/slides/slide5.xml" Id="R8965aa7b2b6945c7" /><Relationship Type="http://schemas.openxmlformats.org/officeDocument/2006/relationships/slide" Target="/ppt/slides/slide6.xml" Id="R4c937961bfed47b6" /><Relationship Type="http://schemas.openxmlformats.org/officeDocument/2006/relationships/slide" Target="/ppt/slides/slide7.xml" Id="R99a44ae504f14a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9e75c2836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8d650dfee48f6" /><Relationship Type="http://schemas.openxmlformats.org/officeDocument/2006/relationships/theme" Target="/ppt/slideMasters/theme/theme1.xml" Id="R3a1ef4edcb4e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8d650dfee48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ed0dce81a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fbd3a9007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70c48353842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838fb0c274a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d59701c5b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4aa445d534a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ffa23a828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AABREKK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