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eab3ea26b445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443425a1f54e95"/>
  </p:sldMasterIdLst>
  <p:sldIdLst>
    <p:sldId xmlns:r="http://schemas.openxmlformats.org/officeDocument/2006/relationships" id="256" r:id="R1c1559e2810248fa"/>
    <p:sldId xmlns:r="http://schemas.openxmlformats.org/officeDocument/2006/relationships" id="257" r:id="R845ac4ad3df44bd4"/>
    <p:sldId xmlns:r="http://schemas.openxmlformats.org/officeDocument/2006/relationships" id="258" r:id="R060eb5b081e74b3d"/>
    <p:sldId xmlns:r="http://schemas.openxmlformats.org/officeDocument/2006/relationships" id="259" r:id="Ra22cdfc2864f41ef"/>
    <p:sldId xmlns:r="http://schemas.openxmlformats.org/officeDocument/2006/relationships" id="260" r:id="R4ae2db6430d64a3d"/>
    <p:sldId xmlns:r="http://schemas.openxmlformats.org/officeDocument/2006/relationships" id="261" r:id="R54ac8af23ef94b91"/>
    <p:sldId xmlns:r="http://schemas.openxmlformats.org/officeDocument/2006/relationships" id="262" r:id="R3ca9a3e557a74b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443425a1f54e95" /><Relationship Type="http://schemas.openxmlformats.org/officeDocument/2006/relationships/slide" Target="/ppt/slides/slide1.xml" Id="R1c1559e2810248fa" /><Relationship Type="http://schemas.openxmlformats.org/officeDocument/2006/relationships/slide" Target="/ppt/slides/slide2.xml" Id="R845ac4ad3df44bd4" /><Relationship Type="http://schemas.openxmlformats.org/officeDocument/2006/relationships/slide" Target="/ppt/slides/slide3.xml" Id="R060eb5b081e74b3d" /><Relationship Type="http://schemas.openxmlformats.org/officeDocument/2006/relationships/slide" Target="/ppt/slides/slide4.xml" Id="Ra22cdfc2864f41ef" /><Relationship Type="http://schemas.openxmlformats.org/officeDocument/2006/relationships/slide" Target="/ppt/slides/slide5.xml" Id="R4ae2db6430d64a3d" /><Relationship Type="http://schemas.openxmlformats.org/officeDocument/2006/relationships/slide" Target="/ppt/slides/slide6.xml" Id="R54ac8af23ef94b91" /><Relationship Type="http://schemas.openxmlformats.org/officeDocument/2006/relationships/slide" Target="/ppt/slides/slide7.xml" Id="R3ca9a3e557a74b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ab4d654104a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acfb9ddf6449e" /><Relationship Type="http://schemas.openxmlformats.org/officeDocument/2006/relationships/theme" Target="/ppt/slideMasters/theme/theme1.xml" Id="R55b1966231f84c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1acfb9ddf644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58db18d4c4e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29cfdd9184f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a93a4469047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897ba3fc324d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e73ae98ad4c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cfc5bd65224c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f0a8a52d04c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AABREKK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AABREKK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8 470 047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1 124 061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4 006 477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REVISJON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20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