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a66134466b48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5a61aaaab94340"/>
  </p:sldMasterIdLst>
  <p:sldIdLst>
    <p:sldId xmlns:r="http://schemas.openxmlformats.org/officeDocument/2006/relationships" id="256" r:id="Rbdd5792f30ec45ca"/>
    <p:sldId xmlns:r="http://schemas.openxmlformats.org/officeDocument/2006/relationships" id="257" r:id="R492655fbaf984acd"/>
    <p:sldId xmlns:r="http://schemas.openxmlformats.org/officeDocument/2006/relationships" id="258" r:id="R3d04de7e43aa4a28"/>
    <p:sldId xmlns:r="http://schemas.openxmlformats.org/officeDocument/2006/relationships" id="259" r:id="Rf1075f877fcf4f3a"/>
    <p:sldId xmlns:r="http://schemas.openxmlformats.org/officeDocument/2006/relationships" id="260" r:id="R66634cf46501465a"/>
    <p:sldId xmlns:r="http://schemas.openxmlformats.org/officeDocument/2006/relationships" id="261" r:id="Raef30dd325bb40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a61aaaab94340" /><Relationship Type="http://schemas.openxmlformats.org/officeDocument/2006/relationships/slide" Target="/ppt/slides/slide1.xml" Id="Rbdd5792f30ec45ca" /><Relationship Type="http://schemas.openxmlformats.org/officeDocument/2006/relationships/slide" Target="/ppt/slides/slide2.xml" Id="R492655fbaf984acd" /><Relationship Type="http://schemas.openxmlformats.org/officeDocument/2006/relationships/slide" Target="/ppt/slides/slide3.xml" Id="R3d04de7e43aa4a28" /><Relationship Type="http://schemas.openxmlformats.org/officeDocument/2006/relationships/slide" Target="/ppt/slides/slide4.xml" Id="Rf1075f877fcf4f3a" /><Relationship Type="http://schemas.openxmlformats.org/officeDocument/2006/relationships/slide" Target="/ppt/slides/slide5.xml" Id="R66634cf46501465a" /><Relationship Type="http://schemas.openxmlformats.org/officeDocument/2006/relationships/slide" Target="/ppt/slides/slide6.xml" Id="Raef30dd325bb40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396280960d4d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b93fb5eb6449f" /><Relationship Type="http://schemas.openxmlformats.org/officeDocument/2006/relationships/theme" Target="/ppt/slideMasters/theme/theme1.xml" Id="R3718f4610a4d4b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b93fb5eb644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05426bab4e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d5ef886f845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b2866d21a41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06ce79414e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bc05a497b49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afce3ba7043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AABREKK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66 20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www.aabrekk.no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943 611 521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AABREKK REGNSKAP AS</a:t>
            </a:r>
          </a:p>
        </p:txBody>
      </p:sp>
    </p:spTree>
  </p:cSld>
  <p:clrMapOvr>
    <a:masterClrMapping xmlns:a="http://schemas.openxmlformats.org/drawingml/2006/main"/>
  </p:clrMapOvr>
</p:sld>
</file>