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232ac1e0ff44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f8b9d32a51426c"/>
  </p:sldMasterIdLst>
  <p:sldIdLst>
    <p:sldId xmlns:r="http://schemas.openxmlformats.org/officeDocument/2006/relationships" id="256" r:id="Rdd1bce792456409e"/>
    <p:sldId xmlns:r="http://schemas.openxmlformats.org/officeDocument/2006/relationships" id="257" r:id="R601829d912874413"/>
    <p:sldId xmlns:r="http://schemas.openxmlformats.org/officeDocument/2006/relationships" id="258" r:id="R4fe530f6f4aa4421"/>
    <p:sldId xmlns:r="http://schemas.openxmlformats.org/officeDocument/2006/relationships" id="259" r:id="R54ceee4cb3eb44eb"/>
    <p:sldId xmlns:r="http://schemas.openxmlformats.org/officeDocument/2006/relationships" id="260" r:id="Rcddd8e828ed6422a"/>
    <p:sldId xmlns:r="http://schemas.openxmlformats.org/officeDocument/2006/relationships" id="261" r:id="R7d9e93cdfd264d6f"/>
    <p:sldId xmlns:r="http://schemas.openxmlformats.org/officeDocument/2006/relationships" id="262" r:id="R3c16bde745ce40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f8b9d32a51426c" /><Relationship Type="http://schemas.openxmlformats.org/officeDocument/2006/relationships/slide" Target="/ppt/slides/slide1.xml" Id="Rdd1bce792456409e" /><Relationship Type="http://schemas.openxmlformats.org/officeDocument/2006/relationships/slide" Target="/ppt/slides/slide2.xml" Id="R601829d912874413" /><Relationship Type="http://schemas.openxmlformats.org/officeDocument/2006/relationships/slide" Target="/ppt/slides/slide3.xml" Id="R4fe530f6f4aa4421" /><Relationship Type="http://schemas.openxmlformats.org/officeDocument/2006/relationships/slide" Target="/ppt/slides/slide4.xml" Id="R54ceee4cb3eb44eb" /><Relationship Type="http://schemas.openxmlformats.org/officeDocument/2006/relationships/slide" Target="/ppt/slides/slide5.xml" Id="Rcddd8e828ed6422a" /><Relationship Type="http://schemas.openxmlformats.org/officeDocument/2006/relationships/slide" Target="/ppt/slides/slide6.xml" Id="R7d9e93cdfd264d6f" /><Relationship Type="http://schemas.openxmlformats.org/officeDocument/2006/relationships/slide" Target="/ppt/slides/slide7.xml" Id="R3c16bde745ce40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a9aae119764b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99f8261234f4f" /><Relationship Type="http://schemas.openxmlformats.org/officeDocument/2006/relationships/theme" Target="/ppt/slideMasters/theme/theme1.xml" Id="R59c7b303a32e4b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b99f8261234f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8d8dd71d14a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8c4ddf34e4f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307f6f42e4f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bf977822041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4db4c47c34c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6ac16cae448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e73dd39684d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MYRDAHL OG SVEEN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MYRDAHL OG SVEEN AS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39 290 307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5 035 848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4 021 156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841 544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14 897 639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MYRDAHL TOM MORTEN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ROMADA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ULSRUD INVEST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46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942 254 962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MYRDAHL OG SVEEN AS</a:t>
            </a:r>
          </a:p>
        </p:txBody>
      </p:sp>
    </p:spTree>
  </p:cSld>
  <p:clrMapOvr>
    <a:masterClrMapping xmlns:a="http://schemas.openxmlformats.org/drawingml/2006/main"/>
  </p:clrMapOvr>
</p:sld>
</file>