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cda5604d0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cccc57846416e"/>
  </p:sldMasterIdLst>
  <p:sldIdLst>
    <p:sldId xmlns:r="http://schemas.openxmlformats.org/officeDocument/2006/relationships" id="256" r:id="R7cebd721e3584cfa"/>
    <p:sldId xmlns:r="http://schemas.openxmlformats.org/officeDocument/2006/relationships" id="257" r:id="R2ab9461370444c5a"/>
    <p:sldId xmlns:r="http://schemas.openxmlformats.org/officeDocument/2006/relationships" id="258" r:id="R5b5febec492c41da"/>
    <p:sldId xmlns:r="http://schemas.openxmlformats.org/officeDocument/2006/relationships" id="259" r:id="R0dd2da512c724712"/>
    <p:sldId xmlns:r="http://schemas.openxmlformats.org/officeDocument/2006/relationships" id="260" r:id="Ra7de2d8dfe254488"/>
    <p:sldId xmlns:r="http://schemas.openxmlformats.org/officeDocument/2006/relationships" id="261" r:id="Ref365e1dec454871"/>
    <p:sldId xmlns:r="http://schemas.openxmlformats.org/officeDocument/2006/relationships" id="262" r:id="Rbd5e66393aee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cccc57846416e" /><Relationship Type="http://schemas.openxmlformats.org/officeDocument/2006/relationships/slide" Target="/ppt/slides/slide1.xml" Id="R7cebd721e3584cfa" /><Relationship Type="http://schemas.openxmlformats.org/officeDocument/2006/relationships/slide" Target="/ppt/slides/slide2.xml" Id="R2ab9461370444c5a" /><Relationship Type="http://schemas.openxmlformats.org/officeDocument/2006/relationships/slide" Target="/ppt/slides/slide3.xml" Id="R5b5febec492c41da" /><Relationship Type="http://schemas.openxmlformats.org/officeDocument/2006/relationships/slide" Target="/ppt/slides/slide4.xml" Id="R0dd2da512c724712" /><Relationship Type="http://schemas.openxmlformats.org/officeDocument/2006/relationships/slide" Target="/ppt/slides/slide5.xml" Id="Ra7de2d8dfe254488" /><Relationship Type="http://schemas.openxmlformats.org/officeDocument/2006/relationships/slide" Target="/ppt/slides/slide6.xml" Id="Ref365e1dec454871" /><Relationship Type="http://schemas.openxmlformats.org/officeDocument/2006/relationships/slide" Target="/ppt/slides/slide7.xml" Id="Rbd5e66393aee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08de0494f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af05f9c6e481e" /><Relationship Type="http://schemas.openxmlformats.org/officeDocument/2006/relationships/theme" Target="/ppt/slideMasters/theme/theme1.xml" Id="R6091afa5b9cc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af05f9c6e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231ff4f4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bb9efbd7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8cee8a30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0966dcd7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bf8906685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149b4943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f249919f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