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e24602d0b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93114eed44919"/>
  </p:sldMasterIdLst>
  <p:sldIdLst>
    <p:sldId xmlns:r="http://schemas.openxmlformats.org/officeDocument/2006/relationships" id="256" r:id="Rd7f1fa089d184123"/>
    <p:sldId xmlns:r="http://schemas.openxmlformats.org/officeDocument/2006/relationships" id="257" r:id="R3957ee7c4cae415c"/>
    <p:sldId xmlns:r="http://schemas.openxmlformats.org/officeDocument/2006/relationships" id="258" r:id="R33eeef6373f648f2"/>
    <p:sldId xmlns:r="http://schemas.openxmlformats.org/officeDocument/2006/relationships" id="259" r:id="R28c65a077265486e"/>
    <p:sldId xmlns:r="http://schemas.openxmlformats.org/officeDocument/2006/relationships" id="260" r:id="R5bcfc2e9af3348ef"/>
    <p:sldId xmlns:r="http://schemas.openxmlformats.org/officeDocument/2006/relationships" id="261" r:id="R19307e773a894657"/>
    <p:sldId xmlns:r="http://schemas.openxmlformats.org/officeDocument/2006/relationships" id="262" r:id="Rfc95d33dab98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93114eed44919" /><Relationship Type="http://schemas.openxmlformats.org/officeDocument/2006/relationships/slide" Target="/ppt/slides/slide1.xml" Id="Rd7f1fa089d184123" /><Relationship Type="http://schemas.openxmlformats.org/officeDocument/2006/relationships/slide" Target="/ppt/slides/slide2.xml" Id="R3957ee7c4cae415c" /><Relationship Type="http://schemas.openxmlformats.org/officeDocument/2006/relationships/slide" Target="/ppt/slides/slide3.xml" Id="R33eeef6373f648f2" /><Relationship Type="http://schemas.openxmlformats.org/officeDocument/2006/relationships/slide" Target="/ppt/slides/slide4.xml" Id="R28c65a077265486e" /><Relationship Type="http://schemas.openxmlformats.org/officeDocument/2006/relationships/slide" Target="/ppt/slides/slide5.xml" Id="R5bcfc2e9af3348ef" /><Relationship Type="http://schemas.openxmlformats.org/officeDocument/2006/relationships/slide" Target="/ppt/slides/slide6.xml" Id="R19307e773a894657" /><Relationship Type="http://schemas.openxmlformats.org/officeDocument/2006/relationships/slide" Target="/ppt/slides/slide7.xml" Id="Rfc95d33dab98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44faa3737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2d7dd7aa44b5" /><Relationship Type="http://schemas.openxmlformats.org/officeDocument/2006/relationships/theme" Target="/ppt/slideMasters/theme/theme1.xml" Id="Rbf92d3f6edab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42d7dd7aa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56b4038b2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12025cb4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da3028685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4f8a02d36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85d3fa1b0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bfde3b656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e988a5efd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