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ae1c7f0aa3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d59e2481b472f"/>
  </p:sldMasterIdLst>
  <p:sldIdLst>
    <p:sldId xmlns:r="http://schemas.openxmlformats.org/officeDocument/2006/relationships" id="256" r:id="R5cb738ed44384dfd"/>
    <p:sldId xmlns:r="http://schemas.openxmlformats.org/officeDocument/2006/relationships" id="257" r:id="Re3702846b05347a7"/>
    <p:sldId xmlns:r="http://schemas.openxmlformats.org/officeDocument/2006/relationships" id="258" r:id="R2a9a84840f7741f5"/>
    <p:sldId xmlns:r="http://schemas.openxmlformats.org/officeDocument/2006/relationships" id="259" r:id="Rd14be30f160f4f40"/>
    <p:sldId xmlns:r="http://schemas.openxmlformats.org/officeDocument/2006/relationships" id="260" r:id="Rfba4e0492c7544b3"/>
    <p:sldId xmlns:r="http://schemas.openxmlformats.org/officeDocument/2006/relationships" id="261" r:id="Rdb2f8a1445e8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d59e2481b472f" /><Relationship Type="http://schemas.openxmlformats.org/officeDocument/2006/relationships/slide" Target="/ppt/slides/slide1.xml" Id="R5cb738ed44384dfd" /><Relationship Type="http://schemas.openxmlformats.org/officeDocument/2006/relationships/slide" Target="/ppt/slides/slide2.xml" Id="Re3702846b05347a7" /><Relationship Type="http://schemas.openxmlformats.org/officeDocument/2006/relationships/slide" Target="/ppt/slides/slide3.xml" Id="R2a9a84840f7741f5" /><Relationship Type="http://schemas.openxmlformats.org/officeDocument/2006/relationships/slide" Target="/ppt/slides/slide4.xml" Id="Rd14be30f160f4f40" /><Relationship Type="http://schemas.openxmlformats.org/officeDocument/2006/relationships/slide" Target="/ppt/slides/slide5.xml" Id="Rfba4e0492c7544b3" /><Relationship Type="http://schemas.openxmlformats.org/officeDocument/2006/relationships/slide" Target="/ppt/slides/slide6.xml" Id="Rdb2f8a1445e8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1947de95f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a83ac09f84899" /><Relationship Type="http://schemas.openxmlformats.org/officeDocument/2006/relationships/theme" Target="/ppt/slideMasters/theme/theme1.xml" Id="Re7d137ac72cd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a83ac09f8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cedc4edf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73a60ddd743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cdd5d916d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5523def1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3173c6304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a806f4b4d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17 744 175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terje@fretland-bygg.no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941 511 732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