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ab23dc23c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6e6deac8d4378"/>
  </p:sldMasterIdLst>
  <p:sldIdLst>
    <p:sldId xmlns:r="http://schemas.openxmlformats.org/officeDocument/2006/relationships" id="256" r:id="R8bf0edb368ba4866"/>
    <p:sldId xmlns:r="http://schemas.openxmlformats.org/officeDocument/2006/relationships" id="257" r:id="Rf44b87732f964f8e"/>
    <p:sldId xmlns:r="http://schemas.openxmlformats.org/officeDocument/2006/relationships" id="258" r:id="R01405e24f68046e4"/>
    <p:sldId xmlns:r="http://schemas.openxmlformats.org/officeDocument/2006/relationships" id="259" r:id="R4fc4a43859f94693"/>
    <p:sldId xmlns:r="http://schemas.openxmlformats.org/officeDocument/2006/relationships" id="260" r:id="R2cd2ca44605f4957"/>
    <p:sldId xmlns:r="http://schemas.openxmlformats.org/officeDocument/2006/relationships" id="261" r:id="R24d51104f8574080"/>
    <p:sldId xmlns:r="http://schemas.openxmlformats.org/officeDocument/2006/relationships" id="262" r:id="R476ebd0d0e2b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6e6deac8d4378" /><Relationship Type="http://schemas.openxmlformats.org/officeDocument/2006/relationships/slide" Target="/ppt/slides/slide1.xml" Id="R8bf0edb368ba4866" /><Relationship Type="http://schemas.openxmlformats.org/officeDocument/2006/relationships/slide" Target="/ppt/slides/slide2.xml" Id="Rf44b87732f964f8e" /><Relationship Type="http://schemas.openxmlformats.org/officeDocument/2006/relationships/slide" Target="/ppt/slides/slide3.xml" Id="R01405e24f68046e4" /><Relationship Type="http://schemas.openxmlformats.org/officeDocument/2006/relationships/slide" Target="/ppt/slides/slide4.xml" Id="R4fc4a43859f94693" /><Relationship Type="http://schemas.openxmlformats.org/officeDocument/2006/relationships/slide" Target="/ppt/slides/slide5.xml" Id="R2cd2ca44605f4957" /><Relationship Type="http://schemas.openxmlformats.org/officeDocument/2006/relationships/slide" Target="/ppt/slides/slide6.xml" Id="R24d51104f8574080" /><Relationship Type="http://schemas.openxmlformats.org/officeDocument/2006/relationships/slide" Target="/ppt/slides/slide7.xml" Id="R476ebd0d0e2b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95848125e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1bd8e396f4518" /><Relationship Type="http://schemas.openxmlformats.org/officeDocument/2006/relationships/theme" Target="/ppt/slideMasters/theme/theme1.xml" Id="Raece07bc514c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1bd8e396f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ca786f466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d5f95942c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ac55b9bd4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fca86ea4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71204fa0f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3a2496558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3bcb3d73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HELSET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GRANRUD HELSET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GRANRUD HELSET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GRANRUD HELSET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