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42e0f1388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6611b9ec34bde"/>
  </p:sldMasterIdLst>
  <p:sldIdLst>
    <p:sldId xmlns:r="http://schemas.openxmlformats.org/officeDocument/2006/relationships" id="256" r:id="Rbe456c8a28184359"/>
    <p:sldId xmlns:r="http://schemas.openxmlformats.org/officeDocument/2006/relationships" id="257" r:id="R42ccca0cc2614c2d"/>
    <p:sldId xmlns:r="http://schemas.openxmlformats.org/officeDocument/2006/relationships" id="258" r:id="R6bbdaa702b8544ef"/>
    <p:sldId xmlns:r="http://schemas.openxmlformats.org/officeDocument/2006/relationships" id="259" r:id="R0f284fd9173045cb"/>
    <p:sldId xmlns:r="http://schemas.openxmlformats.org/officeDocument/2006/relationships" id="260" r:id="R40f44e87f4714d43"/>
    <p:sldId xmlns:r="http://schemas.openxmlformats.org/officeDocument/2006/relationships" id="261" r:id="R2ddbc99993c246cd"/>
    <p:sldId xmlns:r="http://schemas.openxmlformats.org/officeDocument/2006/relationships" id="262" r:id="R31d3a410e6d1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6611b9ec34bde" /><Relationship Type="http://schemas.openxmlformats.org/officeDocument/2006/relationships/slide" Target="/ppt/slides/slide1.xml" Id="Rbe456c8a28184359" /><Relationship Type="http://schemas.openxmlformats.org/officeDocument/2006/relationships/slide" Target="/ppt/slides/slide2.xml" Id="R42ccca0cc2614c2d" /><Relationship Type="http://schemas.openxmlformats.org/officeDocument/2006/relationships/slide" Target="/ppt/slides/slide3.xml" Id="R6bbdaa702b8544ef" /><Relationship Type="http://schemas.openxmlformats.org/officeDocument/2006/relationships/slide" Target="/ppt/slides/slide4.xml" Id="R0f284fd9173045cb" /><Relationship Type="http://schemas.openxmlformats.org/officeDocument/2006/relationships/slide" Target="/ppt/slides/slide5.xml" Id="R40f44e87f4714d43" /><Relationship Type="http://schemas.openxmlformats.org/officeDocument/2006/relationships/slide" Target="/ppt/slides/slide6.xml" Id="R2ddbc99993c246cd" /><Relationship Type="http://schemas.openxmlformats.org/officeDocument/2006/relationships/slide" Target="/ppt/slides/slide7.xml" Id="R31d3a410e6d1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866bb531c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d7bee13ee4378" /><Relationship Type="http://schemas.openxmlformats.org/officeDocument/2006/relationships/theme" Target="/ppt/slideMasters/theme/theme1.xml" Id="Rf033bd76f54d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d7bee13ee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610a96a2f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78015ac2e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213cba95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7782d5543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9c58cbbcf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f4fb1db6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635535344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 REGNSKAPSKONTOR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