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8eac23a71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67133fad74618"/>
  </p:sldMasterIdLst>
  <p:sldIdLst>
    <p:sldId xmlns:r="http://schemas.openxmlformats.org/officeDocument/2006/relationships" id="256" r:id="R98a66fbdbe8146e9"/>
    <p:sldId xmlns:r="http://schemas.openxmlformats.org/officeDocument/2006/relationships" id="257" r:id="R6b0e5364d1084f20"/>
    <p:sldId xmlns:r="http://schemas.openxmlformats.org/officeDocument/2006/relationships" id="258" r:id="Re912ba9b230e48d0"/>
    <p:sldId xmlns:r="http://schemas.openxmlformats.org/officeDocument/2006/relationships" id="259" r:id="Rd4cce491b54c4a7d"/>
    <p:sldId xmlns:r="http://schemas.openxmlformats.org/officeDocument/2006/relationships" id="260" r:id="Rc86b3bd05a5d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67133fad74618" /><Relationship Type="http://schemas.openxmlformats.org/officeDocument/2006/relationships/slide" Target="/ppt/slides/slide1.xml" Id="R98a66fbdbe8146e9" /><Relationship Type="http://schemas.openxmlformats.org/officeDocument/2006/relationships/slide" Target="/ppt/slides/slide2.xml" Id="R6b0e5364d1084f20" /><Relationship Type="http://schemas.openxmlformats.org/officeDocument/2006/relationships/slide" Target="/ppt/slides/slide3.xml" Id="Re912ba9b230e48d0" /><Relationship Type="http://schemas.openxmlformats.org/officeDocument/2006/relationships/slide" Target="/ppt/slides/slide4.xml" Id="Rd4cce491b54c4a7d" /><Relationship Type="http://schemas.openxmlformats.org/officeDocument/2006/relationships/slide" Target="/ppt/slides/slide5.xml" Id="Rc86b3bd05a5d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5c3b2a860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5d10720794e86" /><Relationship Type="http://schemas.openxmlformats.org/officeDocument/2006/relationships/theme" Target="/ppt/slideMasters/theme/theme1.xml" Id="Rab0be116bb7b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5d1072079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2c463257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058c044b2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791e1190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3623b8094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36a698ed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