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2352b7385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1ccab99d0497d"/>
  </p:sldMasterIdLst>
  <p:sldIdLst>
    <p:sldId xmlns:r="http://schemas.openxmlformats.org/officeDocument/2006/relationships" id="256" r:id="R2a9343716abc49bb"/>
    <p:sldId xmlns:r="http://schemas.openxmlformats.org/officeDocument/2006/relationships" id="257" r:id="Rad087f83ef5f47b5"/>
    <p:sldId xmlns:r="http://schemas.openxmlformats.org/officeDocument/2006/relationships" id="258" r:id="Rce5f65aec3c8412f"/>
    <p:sldId xmlns:r="http://schemas.openxmlformats.org/officeDocument/2006/relationships" id="259" r:id="R708f72e9e94d4f51"/>
    <p:sldId xmlns:r="http://schemas.openxmlformats.org/officeDocument/2006/relationships" id="260" r:id="R526e5992ff4d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1ccab99d0497d" /><Relationship Type="http://schemas.openxmlformats.org/officeDocument/2006/relationships/slide" Target="/ppt/slides/slide1.xml" Id="R2a9343716abc49bb" /><Relationship Type="http://schemas.openxmlformats.org/officeDocument/2006/relationships/slide" Target="/ppt/slides/slide2.xml" Id="Rad087f83ef5f47b5" /><Relationship Type="http://schemas.openxmlformats.org/officeDocument/2006/relationships/slide" Target="/ppt/slides/slide3.xml" Id="Rce5f65aec3c8412f" /><Relationship Type="http://schemas.openxmlformats.org/officeDocument/2006/relationships/slide" Target="/ppt/slides/slide4.xml" Id="R708f72e9e94d4f51" /><Relationship Type="http://schemas.openxmlformats.org/officeDocument/2006/relationships/slide" Target="/ppt/slides/slide5.xml" Id="R526e5992ff4d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fe85e2e08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2708401814218" /><Relationship Type="http://schemas.openxmlformats.org/officeDocument/2006/relationships/theme" Target="/ppt/slideMasters/theme/theme1.xml" Id="Rd4422fdf60ee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270840181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5a8dff04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fcebcc8d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794dd604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aad8705d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26be1472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 KOMMUNE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8682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22 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