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b123d5f5bb4d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22dfb074c94c1f"/>
  </p:sldMasterIdLst>
  <p:sldIdLst>
    <p:sldId xmlns:r="http://schemas.openxmlformats.org/officeDocument/2006/relationships" id="256" r:id="R37489f6cfa244e11"/>
    <p:sldId xmlns:r="http://schemas.openxmlformats.org/officeDocument/2006/relationships" id="257" r:id="R52f6b77212ee478f"/>
    <p:sldId xmlns:r="http://schemas.openxmlformats.org/officeDocument/2006/relationships" id="258" r:id="Rd6ffd89cdfea4375"/>
    <p:sldId xmlns:r="http://schemas.openxmlformats.org/officeDocument/2006/relationships" id="259" r:id="R3cf95234b7db4da3"/>
    <p:sldId xmlns:r="http://schemas.openxmlformats.org/officeDocument/2006/relationships" id="260" r:id="R8389e3709ec84e32"/>
    <p:sldId xmlns:r="http://schemas.openxmlformats.org/officeDocument/2006/relationships" id="261" r:id="Ra215c392f61048f9"/>
    <p:sldId xmlns:r="http://schemas.openxmlformats.org/officeDocument/2006/relationships" id="262" r:id="Rffe3219d99504a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22dfb074c94c1f" /><Relationship Type="http://schemas.openxmlformats.org/officeDocument/2006/relationships/slide" Target="/ppt/slides/slide1.xml" Id="R37489f6cfa244e11" /><Relationship Type="http://schemas.openxmlformats.org/officeDocument/2006/relationships/slide" Target="/ppt/slides/slide2.xml" Id="R52f6b77212ee478f" /><Relationship Type="http://schemas.openxmlformats.org/officeDocument/2006/relationships/slide" Target="/ppt/slides/slide3.xml" Id="Rd6ffd89cdfea4375" /><Relationship Type="http://schemas.openxmlformats.org/officeDocument/2006/relationships/slide" Target="/ppt/slides/slide4.xml" Id="R3cf95234b7db4da3" /><Relationship Type="http://schemas.openxmlformats.org/officeDocument/2006/relationships/slide" Target="/ppt/slides/slide5.xml" Id="R8389e3709ec84e32" /><Relationship Type="http://schemas.openxmlformats.org/officeDocument/2006/relationships/slide" Target="/ppt/slides/slide6.xml" Id="Ra215c392f61048f9" /><Relationship Type="http://schemas.openxmlformats.org/officeDocument/2006/relationships/slide" Target="/ppt/slides/slide7.xml" Id="Rffe3219d99504a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29ca602eb64e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cc0b7bc584694" /><Relationship Type="http://schemas.openxmlformats.org/officeDocument/2006/relationships/theme" Target="/ppt/slideMasters/theme/theme1.xml" Id="R4fab1b1baa3548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4cc0b7bc5846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1f9c7dddb40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1b3281c6745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925ebd7d44e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430eb2dbd40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f0effbaf846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872ebdae848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e191aaf424c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Sirius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Sirius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−424 635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43 271 695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158 474 966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185 420 904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 ODDVAR A  –  78,0 %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 BEATE HOLE  –  15,4 %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 AUD MARIT  –  6,6 %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940 600 278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