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4fffd91218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0c95e142a4ce4"/>
  </p:sldMasterIdLst>
  <p:sldIdLst>
    <p:sldId xmlns:r="http://schemas.openxmlformats.org/officeDocument/2006/relationships" id="256" r:id="R07a8f137d0f045b7"/>
    <p:sldId xmlns:r="http://schemas.openxmlformats.org/officeDocument/2006/relationships" id="257" r:id="R06aee658362041f2"/>
    <p:sldId xmlns:r="http://schemas.openxmlformats.org/officeDocument/2006/relationships" id="258" r:id="R034d1309c7ca4ced"/>
    <p:sldId xmlns:r="http://schemas.openxmlformats.org/officeDocument/2006/relationships" id="259" r:id="Raa62d6145d934ff0"/>
    <p:sldId xmlns:r="http://schemas.openxmlformats.org/officeDocument/2006/relationships" id="260" r:id="R1385331f332149f6"/>
    <p:sldId xmlns:r="http://schemas.openxmlformats.org/officeDocument/2006/relationships" id="261" r:id="Ra1885d3d309c4f71"/>
    <p:sldId xmlns:r="http://schemas.openxmlformats.org/officeDocument/2006/relationships" id="262" r:id="Rcfe4cb58e692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0c95e142a4ce4" /><Relationship Type="http://schemas.openxmlformats.org/officeDocument/2006/relationships/slide" Target="/ppt/slides/slide1.xml" Id="R07a8f137d0f045b7" /><Relationship Type="http://schemas.openxmlformats.org/officeDocument/2006/relationships/slide" Target="/ppt/slides/slide2.xml" Id="R06aee658362041f2" /><Relationship Type="http://schemas.openxmlformats.org/officeDocument/2006/relationships/slide" Target="/ppt/slides/slide3.xml" Id="R034d1309c7ca4ced" /><Relationship Type="http://schemas.openxmlformats.org/officeDocument/2006/relationships/slide" Target="/ppt/slides/slide4.xml" Id="Raa62d6145d934ff0" /><Relationship Type="http://schemas.openxmlformats.org/officeDocument/2006/relationships/slide" Target="/ppt/slides/slide5.xml" Id="R1385331f332149f6" /><Relationship Type="http://schemas.openxmlformats.org/officeDocument/2006/relationships/slide" Target="/ppt/slides/slide6.xml" Id="Ra1885d3d309c4f71" /><Relationship Type="http://schemas.openxmlformats.org/officeDocument/2006/relationships/slide" Target="/ppt/slides/slide7.xml" Id="Rcfe4cb58e692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3eba395aa49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b232be2db461e" /><Relationship Type="http://schemas.openxmlformats.org/officeDocument/2006/relationships/theme" Target="/ppt/slideMasters/theme/theme1.xml" Id="R68e0333d52d3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b232be2db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00bf6e2bd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599b1bdaa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9d06ac215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d07f0542e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4fdde010548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4b357145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40a4ef77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