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2b3d21159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6da5ef58c4747"/>
  </p:sldMasterIdLst>
  <p:sldIdLst>
    <p:sldId xmlns:r="http://schemas.openxmlformats.org/officeDocument/2006/relationships" id="256" r:id="Rb86144df95664eeb"/>
    <p:sldId xmlns:r="http://schemas.openxmlformats.org/officeDocument/2006/relationships" id="257" r:id="Ra219709d1a694280"/>
    <p:sldId xmlns:r="http://schemas.openxmlformats.org/officeDocument/2006/relationships" id="258" r:id="R8a950a14dafe4972"/>
    <p:sldId xmlns:r="http://schemas.openxmlformats.org/officeDocument/2006/relationships" id="259" r:id="Rd396d24f73ec4033"/>
    <p:sldId xmlns:r="http://schemas.openxmlformats.org/officeDocument/2006/relationships" id="260" r:id="Rb3332130eaf0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6da5ef58c4747" /><Relationship Type="http://schemas.openxmlformats.org/officeDocument/2006/relationships/slide" Target="/ppt/slides/slide1.xml" Id="Rb86144df95664eeb" /><Relationship Type="http://schemas.openxmlformats.org/officeDocument/2006/relationships/slide" Target="/ppt/slides/slide2.xml" Id="Ra219709d1a694280" /><Relationship Type="http://schemas.openxmlformats.org/officeDocument/2006/relationships/slide" Target="/ppt/slides/slide3.xml" Id="R8a950a14dafe4972" /><Relationship Type="http://schemas.openxmlformats.org/officeDocument/2006/relationships/slide" Target="/ppt/slides/slide4.xml" Id="Rd396d24f73ec4033" /><Relationship Type="http://schemas.openxmlformats.org/officeDocument/2006/relationships/slide" Target="/ppt/slides/slide5.xml" Id="Rb3332130eaf0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26c98eb80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063541a3943b7" /><Relationship Type="http://schemas.openxmlformats.org/officeDocument/2006/relationships/theme" Target="/ppt/slideMasters/theme/theme1.xml" Id="R6c1a629d91b7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063541a39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e397f45e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27928340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ceb478c0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756258fb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f4224ec3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