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5d1a7bd4b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dd29f0db34805"/>
  </p:sldMasterIdLst>
  <p:sldIdLst>
    <p:sldId xmlns:r="http://schemas.openxmlformats.org/officeDocument/2006/relationships" id="256" r:id="R0956a176a1654edf"/>
    <p:sldId xmlns:r="http://schemas.openxmlformats.org/officeDocument/2006/relationships" id="257" r:id="R8092863705474cde"/>
    <p:sldId xmlns:r="http://schemas.openxmlformats.org/officeDocument/2006/relationships" id="258" r:id="R89ad526bab14419c"/>
    <p:sldId xmlns:r="http://schemas.openxmlformats.org/officeDocument/2006/relationships" id="259" r:id="R1364b278474e4bd9"/>
    <p:sldId xmlns:r="http://schemas.openxmlformats.org/officeDocument/2006/relationships" id="260" r:id="R371a5d7e41f349eb"/>
    <p:sldId xmlns:r="http://schemas.openxmlformats.org/officeDocument/2006/relationships" id="261" r:id="Rbbe2bc80e194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dd29f0db34805" /><Relationship Type="http://schemas.openxmlformats.org/officeDocument/2006/relationships/slide" Target="/ppt/slides/slide1.xml" Id="R0956a176a1654edf" /><Relationship Type="http://schemas.openxmlformats.org/officeDocument/2006/relationships/slide" Target="/ppt/slides/slide2.xml" Id="R8092863705474cde" /><Relationship Type="http://schemas.openxmlformats.org/officeDocument/2006/relationships/slide" Target="/ppt/slides/slide3.xml" Id="R89ad526bab14419c" /><Relationship Type="http://schemas.openxmlformats.org/officeDocument/2006/relationships/slide" Target="/ppt/slides/slide4.xml" Id="R1364b278474e4bd9" /><Relationship Type="http://schemas.openxmlformats.org/officeDocument/2006/relationships/slide" Target="/ppt/slides/slide5.xml" Id="R371a5d7e41f349eb" /><Relationship Type="http://schemas.openxmlformats.org/officeDocument/2006/relationships/slide" Target="/ppt/slides/slide6.xml" Id="Rbbe2bc80e194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a0c4062cb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9df4ce7e4fa8" /><Relationship Type="http://schemas.openxmlformats.org/officeDocument/2006/relationships/theme" Target="/ppt/slideMasters/theme/theme1.xml" Id="R17096f34d580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39df4ce7e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e4a146de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3fb3e8c5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eb93c2aa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a12a5ae0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ba2ff452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658d4b53e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